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Notes for dashboard: </a:t>
            </a:r>
            <a:endParaRPr/>
          </a:p>
          <a:p>
            <a:pPr indent="0" lvl="0" marL="0" rtl="0" algn="l">
              <a:spcBef>
                <a:spcPts val="0"/>
              </a:spcBef>
              <a:spcAft>
                <a:spcPts val="0"/>
              </a:spcAft>
              <a:buNone/>
            </a:pPr>
            <a:r>
              <a:rPr lang="en-US"/>
              <a:t>This view shows the impact of the ‘predicted’ late shipments.  These are all orders that have not yet been shipped, but we are predicting with the model that we will not ship by the promise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summary at the top shows that 719 customers overall are likely to be late.  Over $5.5M in orders and 6,704 items will be 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Top customers: this shows the customers and top amounts that are predicted to be late.  NOTE that Los Angeles World Airports is 2.6M order that will be late (due in mid march)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Customer Locations: the top locations impacted by late deliveries (also showing LA as highest)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By day: The greatest impact is expected to occur in March 2020</a:t>
            </a:r>
            <a:endParaRPr/>
          </a:p>
          <a:p>
            <a:pPr indent="0" lvl="0" marL="0" rtl="0" algn="l">
              <a:spcBef>
                <a:spcPts val="0"/>
              </a:spcBef>
              <a:spcAft>
                <a:spcPts val="0"/>
              </a:spcAft>
              <a:buNone/>
            </a:pPr>
            <a:r>
              <a:t/>
            </a:r>
            <a:endParaRPr/>
          </a:p>
        </p:txBody>
      </p:sp>
      <p:sp>
        <p:nvSpPr>
          <p:cNvPr id="431" name="Google Shape;43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view shows the impact of the ‘predicted’ late shipments.  These are all orders that have not yet been shipped, but we are predicting with the model that we will not ship by the promise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summary at the top shows that 719 customers overall are likely to be late.  Over $5.5M in orders and 6,704 items will be 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Top customers: this shows the customers and top amounts that are predicted to be late.  NOTE that Los Angeles World Airports is 2.6M order that will be late (due in mid march)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Customer Locations: the top locations impacted by late deliveries (also showing LA as highest)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By day: The greatest impact is expected to occur in March 2020</a:t>
            </a:r>
            <a:endParaRPr/>
          </a:p>
          <a:p>
            <a:pPr indent="0" lvl="0" marL="0" rtl="0" algn="l">
              <a:spcBef>
                <a:spcPts val="0"/>
              </a:spcBef>
              <a:spcAft>
                <a:spcPts val="0"/>
              </a:spcAft>
              <a:buNone/>
            </a:pPr>
            <a:r>
              <a:t/>
            </a:r>
            <a:endParaRPr/>
          </a:p>
        </p:txBody>
      </p:sp>
      <p:sp>
        <p:nvSpPr>
          <p:cNvPr id="448" name="Google Shape;44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jp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jp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jp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jp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jp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jp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jp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jp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itle slide with border 2" showMasterSp="0">
  <p:cSld name="Light Title slide with border 2">
    <p:spTree>
      <p:nvGrpSpPr>
        <p:cNvPr id="20" name="Shape 20"/>
        <p:cNvGrpSpPr/>
        <p:nvPr/>
      </p:nvGrpSpPr>
      <p:grpSpPr>
        <a:xfrm>
          <a:off x="0" y="0"/>
          <a:ext cx="0" cy="0"/>
          <a:chOff x="0" y="0"/>
          <a:chExt cx="0" cy="0"/>
        </a:xfrm>
      </p:grpSpPr>
      <p:pic>
        <p:nvPicPr>
          <p:cNvPr descr="A picture containing table, elephant, clothing&#10;&#10;Description automatically generated" id="21" name="Google Shape;21;p2"/>
          <p:cNvPicPr preferRelativeResize="0"/>
          <p:nvPr/>
        </p:nvPicPr>
        <p:blipFill rotWithShape="1">
          <a:blip r:embed="rId2">
            <a:alphaModFix/>
          </a:blip>
          <a:srcRect b="0" l="0" r="0" t="0"/>
          <a:stretch/>
        </p:blipFill>
        <p:spPr>
          <a:xfrm>
            <a:off x="-1" y="0"/>
            <a:ext cx="12192000" cy="6858000"/>
          </a:xfrm>
          <a:custGeom>
            <a:rect b="b" l="l" r="r" t="t"/>
            <a:pathLst>
              <a:path extrusionOk="0" h="6858000" w="12192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a:noFill/>
          <a:ln>
            <a:noFill/>
          </a:ln>
        </p:spPr>
      </p:pic>
      <p:sp>
        <p:nvSpPr>
          <p:cNvPr id="22" name="Google Shape;22;p2"/>
          <p:cNvSpPr txBox="1"/>
          <p:nvPr>
            <p:ph type="title"/>
          </p:nvPr>
        </p:nvSpPr>
        <p:spPr>
          <a:xfrm>
            <a:off x="1050568" y="2918256"/>
            <a:ext cx="10076344" cy="90998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Georgia"/>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
          <p:cNvSpPr txBox="1"/>
          <p:nvPr>
            <p:ph idx="1" type="body"/>
          </p:nvPr>
        </p:nvSpPr>
        <p:spPr>
          <a:xfrm>
            <a:off x="1050568" y="3864362"/>
            <a:ext cx="10076344" cy="416073"/>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0"/>
              </a:spcBef>
              <a:spcAft>
                <a:spcPts val="0"/>
              </a:spcAft>
              <a:buClr>
                <a:schemeClr val="dk1"/>
              </a:buClr>
              <a:buSzPts val="2400"/>
              <a:buNone/>
              <a:defRPr b="1" i="0" sz="2400">
                <a:latin typeface="Arial"/>
                <a:ea typeface="Arial"/>
                <a:cs typeface="Arial"/>
                <a:sym typeface="Arial"/>
              </a:defRPr>
            </a:lvl1pPr>
            <a:lvl2pPr indent="-228600" lvl="1" marL="914400" algn="l">
              <a:lnSpc>
                <a:spcPct val="90000"/>
              </a:lnSpc>
              <a:spcBef>
                <a:spcPts val="0"/>
              </a:spcBef>
              <a:spcAft>
                <a:spcPts val="0"/>
              </a:spcAft>
              <a:buClr>
                <a:schemeClr val="dk1"/>
              </a:buClr>
              <a:buSzPts val="240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pic>
        <p:nvPicPr>
          <p:cNvPr id="24" name="Google Shape;24;p2"/>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pic>
        <p:nvPicPr>
          <p:cNvPr id="25" name="Google Shape;25;p2"/>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descr="A picture containing table, elephant, clothing&#10;&#10;Description automatically generated" id="26" name="Google Shape;26;p2"/>
          <p:cNvPicPr preferRelativeResize="0"/>
          <p:nvPr/>
        </p:nvPicPr>
        <p:blipFill rotWithShape="1">
          <a:blip r:embed="rId2">
            <a:alphaModFix/>
          </a:blip>
          <a:srcRect b="0" l="0" r="0" t="0"/>
          <a:stretch/>
        </p:blipFill>
        <p:spPr>
          <a:xfrm>
            <a:off x="-1" y="0"/>
            <a:ext cx="12192000" cy="6858000"/>
          </a:xfrm>
          <a:custGeom>
            <a:rect b="b" l="l" r="r" t="t"/>
            <a:pathLst>
              <a:path extrusionOk="0" h="6858000" w="12192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a:noFill/>
          <a:ln>
            <a:noFill/>
          </a:ln>
        </p:spPr>
      </p:pic>
      <p:pic>
        <p:nvPicPr>
          <p:cNvPr id="27" name="Google Shape;27;p2"/>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pic>
        <p:nvPicPr>
          <p:cNvPr id="28" name="Google Shape;28;p2"/>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descr="A picture containing table, elephant, clothing&#10;&#10;Description automatically generated" id="29" name="Google Shape;29;p2"/>
          <p:cNvPicPr preferRelativeResize="0"/>
          <p:nvPr/>
        </p:nvPicPr>
        <p:blipFill rotWithShape="1">
          <a:blip r:embed="rId2">
            <a:alphaModFix/>
          </a:blip>
          <a:srcRect b="0" l="0" r="0" t="0"/>
          <a:stretch/>
        </p:blipFill>
        <p:spPr>
          <a:xfrm>
            <a:off x="-1" y="0"/>
            <a:ext cx="12192000" cy="6858000"/>
          </a:xfrm>
          <a:custGeom>
            <a:rect b="b" l="l" r="r" t="t"/>
            <a:pathLst>
              <a:path extrusionOk="0" h="6858000" w="12192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a:noFill/>
          <a:ln>
            <a:noFill/>
          </a:ln>
        </p:spPr>
      </p:pic>
      <p:pic>
        <p:nvPicPr>
          <p:cNvPr id="30" name="Google Shape;30;p2"/>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pic>
        <p:nvPicPr>
          <p:cNvPr id="31" name="Google Shape;31;p2"/>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itle slide 2" showMasterSp="0">
  <p:cSld name="Light Title slide 2">
    <p:spTree>
      <p:nvGrpSpPr>
        <p:cNvPr id="119" name="Shape 119"/>
        <p:cNvGrpSpPr/>
        <p:nvPr/>
      </p:nvGrpSpPr>
      <p:grpSpPr>
        <a:xfrm>
          <a:off x="0" y="0"/>
          <a:ext cx="0" cy="0"/>
          <a:chOff x="0" y="0"/>
          <a:chExt cx="0" cy="0"/>
        </a:xfrm>
      </p:grpSpPr>
      <p:pic>
        <p:nvPicPr>
          <p:cNvPr descr="A picture containing music, black&#10;&#10;Description automatically generated" id="120" name="Google Shape;120;p11"/>
          <p:cNvPicPr preferRelativeResize="0"/>
          <p:nvPr/>
        </p:nvPicPr>
        <p:blipFill rotWithShape="1">
          <a:blip r:embed="rId2">
            <a:alphaModFix amt="15000"/>
          </a:blip>
          <a:srcRect b="27845" l="14004" r="0" t="0"/>
          <a:stretch/>
        </p:blipFill>
        <p:spPr>
          <a:xfrm>
            <a:off x="-1" y="5667593"/>
            <a:ext cx="3807059" cy="1190407"/>
          </a:xfrm>
          <a:prstGeom prst="rect">
            <a:avLst/>
          </a:prstGeom>
          <a:noFill/>
          <a:ln>
            <a:noFill/>
          </a:ln>
        </p:spPr>
      </p:pic>
      <p:pic>
        <p:nvPicPr>
          <p:cNvPr descr="A picture containing music, black&#10;&#10;Description automatically generated" id="121" name="Google Shape;121;p11"/>
          <p:cNvPicPr preferRelativeResize="0"/>
          <p:nvPr/>
        </p:nvPicPr>
        <p:blipFill rotWithShape="1">
          <a:blip r:embed="rId2">
            <a:alphaModFix amt="15000"/>
          </a:blip>
          <a:srcRect b="27845" l="14004" r="0" t="0"/>
          <a:stretch/>
        </p:blipFill>
        <p:spPr>
          <a:xfrm>
            <a:off x="-1" y="5667593"/>
            <a:ext cx="3807059" cy="1190407"/>
          </a:xfrm>
          <a:prstGeom prst="rect">
            <a:avLst/>
          </a:prstGeom>
          <a:noFill/>
          <a:ln>
            <a:noFill/>
          </a:ln>
        </p:spPr>
      </p:pic>
      <p:sp>
        <p:nvSpPr>
          <p:cNvPr id="122" name="Google Shape;122;p11"/>
          <p:cNvSpPr txBox="1"/>
          <p:nvPr>
            <p:ph type="title"/>
          </p:nvPr>
        </p:nvSpPr>
        <p:spPr>
          <a:xfrm>
            <a:off x="1050568" y="2918256"/>
            <a:ext cx="10076344" cy="90998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Georgia"/>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11"/>
          <p:cNvSpPr txBox="1"/>
          <p:nvPr>
            <p:ph idx="1" type="body"/>
          </p:nvPr>
        </p:nvSpPr>
        <p:spPr>
          <a:xfrm>
            <a:off x="1050568" y="3864362"/>
            <a:ext cx="10076344" cy="416073"/>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0"/>
              </a:spcBef>
              <a:spcAft>
                <a:spcPts val="0"/>
              </a:spcAft>
              <a:buClr>
                <a:schemeClr val="dk1"/>
              </a:buClr>
              <a:buSzPts val="2400"/>
              <a:buNone/>
              <a:defRPr b="1" i="0" sz="2400">
                <a:latin typeface="Arial"/>
                <a:ea typeface="Arial"/>
                <a:cs typeface="Arial"/>
                <a:sym typeface="Arial"/>
              </a:defRPr>
            </a:lvl1pPr>
            <a:lvl2pPr indent="-228600" lvl="1" marL="914400" algn="l">
              <a:lnSpc>
                <a:spcPct val="90000"/>
              </a:lnSpc>
              <a:spcBef>
                <a:spcPts val="0"/>
              </a:spcBef>
              <a:spcAft>
                <a:spcPts val="0"/>
              </a:spcAft>
              <a:buClr>
                <a:schemeClr val="dk1"/>
              </a:buClr>
              <a:buSzPts val="240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pic>
        <p:nvPicPr>
          <p:cNvPr id="124" name="Google Shape;124;p11"/>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pic>
        <p:nvPicPr>
          <p:cNvPr id="125" name="Google Shape;125;p11"/>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126" name="Google Shape;126;p11"/>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pic>
        <p:nvPicPr>
          <p:cNvPr id="127" name="Google Shape;127;p11"/>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128" name="Google Shape;128;p11"/>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pic>
        <p:nvPicPr>
          <p:cNvPr id="129" name="Google Shape;129;p11"/>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Remote speaker picture" showMasterSp="0">
  <p:cSld name="Light Remote speaker picture">
    <p:spTree>
      <p:nvGrpSpPr>
        <p:cNvPr id="130" name="Shape 130"/>
        <p:cNvGrpSpPr/>
        <p:nvPr/>
      </p:nvGrpSpPr>
      <p:grpSpPr>
        <a:xfrm>
          <a:off x="0" y="0"/>
          <a:ext cx="0" cy="0"/>
          <a:chOff x="0" y="0"/>
          <a:chExt cx="0" cy="0"/>
        </a:xfrm>
      </p:grpSpPr>
      <p:pic>
        <p:nvPicPr>
          <p:cNvPr descr="A person looking at the camera&#10;&#10;Description automatically generated" id="131" name="Google Shape;131;p12"/>
          <p:cNvPicPr preferRelativeResize="0"/>
          <p:nvPr/>
        </p:nvPicPr>
        <p:blipFill rotWithShape="1">
          <a:blip r:embed="rId2">
            <a:alphaModFix/>
          </a:blip>
          <a:srcRect b="0" l="12447" r="0" t="0"/>
          <a:stretch/>
        </p:blipFill>
        <p:spPr>
          <a:xfrm>
            <a:off x="0" y="254000"/>
            <a:ext cx="5133848" cy="6626102"/>
          </a:xfrm>
          <a:prstGeom prst="rect">
            <a:avLst/>
          </a:prstGeom>
          <a:noFill/>
          <a:ln>
            <a:noFill/>
          </a:ln>
        </p:spPr>
      </p:pic>
      <p:sp>
        <p:nvSpPr>
          <p:cNvPr id="132" name="Google Shape;132;p12"/>
          <p:cNvSpPr/>
          <p:nvPr>
            <p:ph idx="2" type="pic"/>
          </p:nvPr>
        </p:nvSpPr>
        <p:spPr>
          <a:xfrm>
            <a:off x="0" y="254000"/>
            <a:ext cx="5133848" cy="662610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3" name="Google Shape;133;p12"/>
          <p:cNvSpPr txBox="1"/>
          <p:nvPr>
            <p:ph idx="1" type="body"/>
          </p:nvPr>
        </p:nvSpPr>
        <p:spPr>
          <a:xfrm>
            <a:off x="5659226" y="1729568"/>
            <a:ext cx="6184238" cy="482019"/>
          </a:xfrm>
          <a:prstGeom prst="rect">
            <a:avLst/>
          </a:prstGeom>
          <a:noFill/>
          <a:ln>
            <a:noFill/>
          </a:ln>
        </p:spPr>
        <p:txBody>
          <a:bodyPr anchorCtr="0" anchor="b" bIns="45700" lIns="0"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i="0" sz="2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12"/>
          <p:cNvSpPr txBox="1"/>
          <p:nvPr>
            <p:ph idx="3" type="body"/>
          </p:nvPr>
        </p:nvSpPr>
        <p:spPr>
          <a:xfrm>
            <a:off x="5659226" y="2852531"/>
            <a:ext cx="6184237" cy="2587963"/>
          </a:xfrm>
          <a:prstGeom prst="rect">
            <a:avLst/>
          </a:prstGeom>
          <a:noFill/>
          <a:ln>
            <a:noFill/>
          </a:ln>
        </p:spPr>
        <p:txBody>
          <a:bodyPr anchorCtr="0" anchor="ctr" bIns="45700" lIns="0" spcFirstLastPara="1" rIns="91425" wrap="square" tIns="45700">
            <a:noAutofit/>
          </a:bodyPr>
          <a:lstStyle>
            <a:lvl1pPr indent="-228600" lvl="0" marL="457200" algn="l">
              <a:lnSpc>
                <a:spcPct val="90000"/>
              </a:lnSpc>
              <a:spcBef>
                <a:spcPts val="0"/>
              </a:spcBef>
              <a:spcAft>
                <a:spcPts val="0"/>
              </a:spcAft>
              <a:buClr>
                <a:schemeClr val="lt1"/>
              </a:buClr>
              <a:buSzPts val="2000"/>
              <a:buNone/>
              <a:defRPr b="0" i="0" sz="2000">
                <a:latin typeface="Arial"/>
                <a:ea typeface="Arial"/>
                <a:cs typeface="Arial"/>
                <a:sym typeface="Arial"/>
              </a:defRPr>
            </a:lvl1pPr>
            <a:lvl2pPr indent="-342900" lvl="1" marL="914400" algn="l">
              <a:lnSpc>
                <a:spcPct val="90000"/>
              </a:lnSpc>
              <a:spcBef>
                <a:spcPts val="800"/>
              </a:spcBef>
              <a:spcAft>
                <a:spcPts val="0"/>
              </a:spcAft>
              <a:buClr>
                <a:schemeClr val="lt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35" name="Google Shape;135;p12"/>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136" name="Google Shape;136;p12"/>
          <p:cNvSpPr/>
          <p:nvPr/>
        </p:nvSpPr>
        <p:spPr>
          <a:xfrm>
            <a:off x="5659227" y="2452044"/>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7" name="Google Shape;137;p12"/>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descr="A person looking at the camera&#10;&#10;Description automatically generated" id="138" name="Google Shape;138;p12"/>
          <p:cNvPicPr preferRelativeResize="0"/>
          <p:nvPr/>
        </p:nvPicPr>
        <p:blipFill rotWithShape="1">
          <a:blip r:embed="rId2">
            <a:alphaModFix/>
          </a:blip>
          <a:srcRect b="0" l="12447" r="0" t="0"/>
          <a:stretch/>
        </p:blipFill>
        <p:spPr>
          <a:xfrm>
            <a:off x="0" y="254000"/>
            <a:ext cx="5133848" cy="6626102"/>
          </a:xfrm>
          <a:prstGeom prst="rect">
            <a:avLst/>
          </a:prstGeom>
          <a:noFill/>
          <a:ln>
            <a:noFill/>
          </a:ln>
        </p:spPr>
      </p:pic>
      <p:pic>
        <p:nvPicPr>
          <p:cNvPr id="139" name="Google Shape;139;p12"/>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140" name="Google Shape;140;p12"/>
          <p:cNvSpPr/>
          <p:nvPr/>
        </p:nvSpPr>
        <p:spPr>
          <a:xfrm>
            <a:off x="5659227" y="2452044"/>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1" name="Google Shape;141;p12"/>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descr="A person looking at the camera&#10;&#10;Description automatically generated" id="142" name="Google Shape;142;p12"/>
          <p:cNvPicPr preferRelativeResize="0"/>
          <p:nvPr/>
        </p:nvPicPr>
        <p:blipFill rotWithShape="1">
          <a:blip r:embed="rId2">
            <a:alphaModFix/>
          </a:blip>
          <a:srcRect b="0" l="12447" r="0" t="0"/>
          <a:stretch/>
        </p:blipFill>
        <p:spPr>
          <a:xfrm>
            <a:off x="0" y="254000"/>
            <a:ext cx="5133848" cy="6626102"/>
          </a:xfrm>
          <a:prstGeom prst="rect">
            <a:avLst/>
          </a:prstGeom>
          <a:noFill/>
          <a:ln>
            <a:noFill/>
          </a:ln>
        </p:spPr>
      </p:pic>
      <p:pic>
        <p:nvPicPr>
          <p:cNvPr id="143" name="Google Shape;143;p12"/>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144" name="Google Shape;144;p12"/>
          <p:cNvSpPr/>
          <p:nvPr/>
        </p:nvSpPr>
        <p:spPr>
          <a:xfrm>
            <a:off x="5659227" y="2452044"/>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5" name="Google Shape;145;p12"/>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
        <p:nvSpPr>
          <p:cNvPr id="146" name="Google Shape;146;p12"/>
          <p:cNvSpPr txBox="1"/>
          <p:nvPr>
            <p:ph idx="12" type="sldNum"/>
          </p:nvPr>
        </p:nvSpPr>
        <p:spPr>
          <a:xfrm>
            <a:off x="5659226"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rgbClr val="9F958B"/>
                </a:solidFill>
                <a:latin typeface="Arial"/>
                <a:ea typeface="Arial"/>
                <a:cs typeface="Arial"/>
                <a:sym typeface="Arial"/>
              </a:defRPr>
            </a:lvl1pPr>
            <a:lvl2pPr indent="0" lvl="1" marL="0" algn="l">
              <a:spcBef>
                <a:spcPts val="0"/>
              </a:spcBef>
              <a:buNone/>
              <a:defRPr sz="1000">
                <a:solidFill>
                  <a:srgbClr val="9F958B"/>
                </a:solidFill>
                <a:latin typeface="Arial"/>
                <a:ea typeface="Arial"/>
                <a:cs typeface="Arial"/>
                <a:sym typeface="Arial"/>
              </a:defRPr>
            </a:lvl2pPr>
            <a:lvl3pPr indent="0" lvl="2" marL="0" algn="l">
              <a:spcBef>
                <a:spcPts val="0"/>
              </a:spcBef>
              <a:buNone/>
              <a:defRPr sz="1000">
                <a:solidFill>
                  <a:srgbClr val="9F958B"/>
                </a:solidFill>
                <a:latin typeface="Arial"/>
                <a:ea typeface="Arial"/>
                <a:cs typeface="Arial"/>
                <a:sym typeface="Arial"/>
              </a:defRPr>
            </a:lvl3pPr>
            <a:lvl4pPr indent="0" lvl="3" marL="0" algn="l">
              <a:spcBef>
                <a:spcPts val="0"/>
              </a:spcBef>
              <a:buNone/>
              <a:defRPr sz="1000">
                <a:solidFill>
                  <a:srgbClr val="9F958B"/>
                </a:solidFill>
                <a:latin typeface="Arial"/>
                <a:ea typeface="Arial"/>
                <a:cs typeface="Arial"/>
                <a:sym typeface="Arial"/>
              </a:defRPr>
            </a:lvl4pPr>
            <a:lvl5pPr indent="0" lvl="4" marL="0" algn="l">
              <a:spcBef>
                <a:spcPts val="0"/>
              </a:spcBef>
              <a:buNone/>
              <a:defRPr sz="1000">
                <a:solidFill>
                  <a:srgbClr val="9F958B"/>
                </a:solidFill>
                <a:latin typeface="Arial"/>
                <a:ea typeface="Arial"/>
                <a:cs typeface="Arial"/>
                <a:sym typeface="Arial"/>
              </a:defRPr>
            </a:lvl5pPr>
            <a:lvl6pPr indent="0" lvl="5" marL="0" algn="l">
              <a:spcBef>
                <a:spcPts val="0"/>
              </a:spcBef>
              <a:buNone/>
              <a:defRPr sz="1000">
                <a:solidFill>
                  <a:srgbClr val="9F958B"/>
                </a:solidFill>
                <a:latin typeface="Arial"/>
                <a:ea typeface="Arial"/>
                <a:cs typeface="Arial"/>
                <a:sym typeface="Arial"/>
              </a:defRPr>
            </a:lvl6pPr>
            <a:lvl7pPr indent="0" lvl="6" marL="0" algn="l">
              <a:spcBef>
                <a:spcPts val="0"/>
              </a:spcBef>
              <a:buNone/>
              <a:defRPr sz="1000">
                <a:solidFill>
                  <a:srgbClr val="9F958B"/>
                </a:solidFill>
                <a:latin typeface="Arial"/>
                <a:ea typeface="Arial"/>
                <a:cs typeface="Arial"/>
                <a:sym typeface="Arial"/>
              </a:defRPr>
            </a:lvl7pPr>
            <a:lvl8pPr indent="0" lvl="7" marL="0" algn="l">
              <a:spcBef>
                <a:spcPts val="0"/>
              </a:spcBef>
              <a:buNone/>
              <a:defRPr sz="1000">
                <a:solidFill>
                  <a:srgbClr val="9F958B"/>
                </a:solidFill>
                <a:latin typeface="Arial"/>
                <a:ea typeface="Arial"/>
                <a:cs typeface="Arial"/>
                <a:sym typeface="Arial"/>
              </a:defRPr>
            </a:lvl8pPr>
            <a:lvl9pPr indent="0" lvl="8" marL="0" algn="l">
              <a:spcBef>
                <a:spcPts val="0"/>
              </a:spcBef>
              <a:buNone/>
              <a:defRPr sz="1000">
                <a:solidFill>
                  <a:srgbClr val="9F958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47" name="Google Shape;147;p12"/>
          <p:cNvSpPr txBox="1"/>
          <p:nvPr>
            <p:ph idx="11" type="ftr"/>
          </p:nvPr>
        </p:nvSpPr>
        <p:spPr>
          <a:xfrm>
            <a:off x="6043274"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000">
                <a:solidFill>
                  <a:srgbClr val="9F958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itle and numbered list" showMasterSp="0">
  <p:cSld name="Light Title and numbered list">
    <p:spTree>
      <p:nvGrpSpPr>
        <p:cNvPr id="148" name="Shape 148"/>
        <p:cNvGrpSpPr/>
        <p:nvPr/>
      </p:nvGrpSpPr>
      <p:grpSpPr>
        <a:xfrm>
          <a:off x="0" y="0"/>
          <a:ext cx="0" cy="0"/>
          <a:chOff x="0" y="0"/>
          <a:chExt cx="0" cy="0"/>
        </a:xfrm>
      </p:grpSpPr>
      <p:pic>
        <p:nvPicPr>
          <p:cNvPr id="149" name="Google Shape;149;p13"/>
          <p:cNvPicPr preferRelativeResize="0"/>
          <p:nvPr/>
        </p:nvPicPr>
        <p:blipFill rotWithShape="1">
          <a:blip r:embed="rId2">
            <a:alphaModFix/>
          </a:blip>
          <a:srcRect b="0" l="0" r="0" t="0"/>
          <a:stretch/>
        </p:blipFill>
        <p:spPr>
          <a:xfrm>
            <a:off x="6337183" y="565663"/>
            <a:ext cx="5854818" cy="3169238"/>
          </a:xfrm>
          <a:prstGeom prst="rect">
            <a:avLst/>
          </a:prstGeom>
          <a:noFill/>
          <a:ln>
            <a:noFill/>
          </a:ln>
        </p:spPr>
      </p:pic>
      <p:pic>
        <p:nvPicPr>
          <p:cNvPr id="150" name="Google Shape;150;p13"/>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151" name="Google Shape;151;p13"/>
          <p:cNvSpPr txBox="1"/>
          <p:nvPr>
            <p:ph idx="1" type="body"/>
          </p:nvPr>
        </p:nvSpPr>
        <p:spPr>
          <a:xfrm>
            <a:off x="2064470" y="2302901"/>
            <a:ext cx="8814062" cy="395562"/>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Clr>
                <a:srgbClr val="4E3629"/>
              </a:buClr>
              <a:buSzPts val="1680"/>
              <a:buFont typeface="Arial"/>
              <a:buNone/>
              <a:defRPr b="0" i="0" sz="2400">
                <a:solidFill>
                  <a:srgbClr val="4E3629"/>
                </a:solidFill>
                <a:latin typeface="Arial"/>
                <a:ea typeface="Arial"/>
                <a:cs typeface="Arial"/>
                <a:sym typeface="Arial"/>
              </a:defRPr>
            </a:lvl1pPr>
            <a:lvl2pPr indent="-228600" lvl="1" marL="914400" algn="l">
              <a:lnSpc>
                <a:spcPct val="90000"/>
              </a:lnSpc>
              <a:spcBef>
                <a:spcPts val="1200"/>
              </a:spcBef>
              <a:spcAft>
                <a:spcPts val="0"/>
              </a:spcAft>
              <a:buClr>
                <a:srgbClr val="8D8C8B"/>
              </a:buClr>
              <a:buSzPts val="2000"/>
              <a:buNone/>
              <a:defRPr b="0" i="0" sz="2000">
                <a:solidFill>
                  <a:srgbClr val="8D8C8B"/>
                </a:solidFill>
              </a:defRPr>
            </a:lvl2pPr>
            <a:lvl3pPr indent="-228600" lvl="2" marL="1371600" algn="l">
              <a:lnSpc>
                <a:spcPct val="90000"/>
              </a:lnSpc>
              <a:spcBef>
                <a:spcPts val="500"/>
              </a:spcBef>
              <a:spcAft>
                <a:spcPts val="0"/>
              </a:spcAft>
              <a:buClr>
                <a:srgbClr val="8D8C8B"/>
              </a:buClr>
              <a:buSzPts val="2000"/>
              <a:buNone/>
              <a:defRPr b="0" i="0" sz="2000">
                <a:solidFill>
                  <a:srgbClr val="8D8C8B"/>
                </a:solidFill>
              </a:defRPr>
            </a:lvl3pPr>
            <a:lvl4pPr indent="-228600" lvl="3" marL="1828800" algn="l">
              <a:lnSpc>
                <a:spcPct val="90000"/>
              </a:lnSpc>
              <a:spcBef>
                <a:spcPts val="500"/>
              </a:spcBef>
              <a:spcAft>
                <a:spcPts val="0"/>
              </a:spcAft>
              <a:buClr>
                <a:srgbClr val="8D8C8B"/>
              </a:buClr>
              <a:buSzPts val="2000"/>
              <a:buNone/>
              <a:defRPr b="0" i="0" sz="2000">
                <a:solidFill>
                  <a:srgbClr val="8D8C8B"/>
                </a:solidFill>
              </a:defRPr>
            </a:lvl4pPr>
            <a:lvl5pPr indent="-228600" lvl="4" marL="2286000" algn="l">
              <a:lnSpc>
                <a:spcPct val="90000"/>
              </a:lnSpc>
              <a:spcBef>
                <a:spcPts val="500"/>
              </a:spcBef>
              <a:spcAft>
                <a:spcPts val="0"/>
              </a:spcAft>
              <a:buClr>
                <a:srgbClr val="8D8C8B"/>
              </a:buClr>
              <a:buSzPts val="2000"/>
              <a:buNone/>
              <a:defRPr b="0" i="0" sz="2000">
                <a:solidFill>
                  <a:srgbClr val="8D8C8B"/>
                </a:solidFill>
              </a:defRPr>
            </a:lvl5pPr>
            <a:lvl6pPr indent="-228600" lvl="5" marL="2743200" algn="l">
              <a:lnSpc>
                <a:spcPct val="90000"/>
              </a:lnSpc>
              <a:spcBef>
                <a:spcPts val="500"/>
              </a:spcBef>
              <a:spcAft>
                <a:spcPts val="0"/>
              </a:spcAft>
              <a:buClr>
                <a:srgbClr val="8D8C8B"/>
              </a:buClr>
              <a:buSzPts val="1600"/>
              <a:buNone/>
              <a:defRPr sz="1600">
                <a:solidFill>
                  <a:srgbClr val="8D8C8B"/>
                </a:solidFill>
              </a:defRPr>
            </a:lvl6pPr>
            <a:lvl7pPr indent="-228600" lvl="6" marL="3200400" algn="l">
              <a:lnSpc>
                <a:spcPct val="90000"/>
              </a:lnSpc>
              <a:spcBef>
                <a:spcPts val="500"/>
              </a:spcBef>
              <a:spcAft>
                <a:spcPts val="0"/>
              </a:spcAft>
              <a:buClr>
                <a:srgbClr val="8D8C8B"/>
              </a:buClr>
              <a:buSzPts val="1600"/>
              <a:buNone/>
              <a:defRPr sz="1600">
                <a:solidFill>
                  <a:srgbClr val="8D8C8B"/>
                </a:solidFill>
              </a:defRPr>
            </a:lvl7pPr>
            <a:lvl8pPr indent="-228600" lvl="7" marL="3657600" algn="l">
              <a:lnSpc>
                <a:spcPct val="90000"/>
              </a:lnSpc>
              <a:spcBef>
                <a:spcPts val="500"/>
              </a:spcBef>
              <a:spcAft>
                <a:spcPts val="0"/>
              </a:spcAft>
              <a:buClr>
                <a:srgbClr val="8D8C8B"/>
              </a:buClr>
              <a:buSzPts val="1600"/>
              <a:buNone/>
              <a:defRPr sz="1600">
                <a:solidFill>
                  <a:srgbClr val="8D8C8B"/>
                </a:solidFill>
              </a:defRPr>
            </a:lvl8pPr>
            <a:lvl9pPr indent="-228600" lvl="8" marL="4114800" algn="l">
              <a:lnSpc>
                <a:spcPct val="90000"/>
              </a:lnSpc>
              <a:spcBef>
                <a:spcPts val="500"/>
              </a:spcBef>
              <a:spcAft>
                <a:spcPts val="0"/>
              </a:spcAft>
              <a:buClr>
                <a:srgbClr val="8D8C8B"/>
              </a:buClr>
              <a:buSzPts val="1600"/>
              <a:buNone/>
              <a:defRPr sz="1600">
                <a:solidFill>
                  <a:srgbClr val="8D8C8B"/>
                </a:solidFill>
              </a:defRPr>
            </a:lvl9pPr>
          </a:lstStyle>
          <a:p/>
        </p:txBody>
      </p:sp>
      <p:sp>
        <p:nvSpPr>
          <p:cNvPr id="152" name="Google Shape;152;p13"/>
          <p:cNvSpPr txBox="1"/>
          <p:nvPr>
            <p:ph type="title"/>
          </p:nvPr>
        </p:nvSpPr>
        <p:spPr>
          <a:xfrm>
            <a:off x="768096" y="783026"/>
            <a:ext cx="10110436" cy="844095"/>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dk1"/>
              </a:buClr>
              <a:buSzPts val="2400"/>
              <a:buFont typeface="Arial"/>
              <a:buNone/>
              <a:defRPr b="1" i="0"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13"/>
          <p:cNvSpPr txBox="1"/>
          <p:nvPr>
            <p:ph idx="2" type="body"/>
          </p:nvPr>
        </p:nvSpPr>
        <p:spPr>
          <a:xfrm>
            <a:off x="1461153" y="2302995"/>
            <a:ext cx="439953" cy="395562"/>
          </a:xfrm>
          <a:prstGeom prst="rect">
            <a:avLst/>
          </a:prstGeom>
          <a:noFill/>
          <a:ln>
            <a:noFill/>
          </a:ln>
        </p:spPr>
        <p:txBody>
          <a:bodyPr anchorCtr="0" anchor="t" bIns="45700" lIns="0" spcFirstLastPara="1" rIns="0" wrap="square" tIns="45700">
            <a:noAutofit/>
          </a:bodyPr>
          <a:lstStyle>
            <a:lvl1pPr indent="-228600" lvl="0" marL="457200" algn="ctr">
              <a:lnSpc>
                <a:spcPct val="90000"/>
              </a:lnSpc>
              <a:spcBef>
                <a:spcPts val="1000"/>
              </a:spcBef>
              <a:spcAft>
                <a:spcPts val="0"/>
              </a:spcAft>
              <a:buClr>
                <a:srgbClr val="A87805"/>
              </a:buClr>
              <a:buSzPts val="2000"/>
              <a:buNone/>
              <a:defRPr sz="2000">
                <a:solidFill>
                  <a:srgbClr val="A87805"/>
                </a:solidFill>
                <a:latin typeface="Georgia"/>
                <a:ea typeface="Georgia"/>
                <a:cs typeface="Georgia"/>
                <a:sym typeface="Georgia"/>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3"/>
          <p:cNvSpPr txBox="1"/>
          <p:nvPr>
            <p:ph idx="3" type="body"/>
          </p:nvPr>
        </p:nvSpPr>
        <p:spPr>
          <a:xfrm>
            <a:off x="1461153" y="2822169"/>
            <a:ext cx="439953" cy="395562"/>
          </a:xfrm>
          <a:prstGeom prst="rect">
            <a:avLst/>
          </a:prstGeom>
          <a:noFill/>
          <a:ln>
            <a:noFill/>
          </a:ln>
        </p:spPr>
        <p:txBody>
          <a:bodyPr anchorCtr="0" anchor="t" bIns="45700" lIns="0" spcFirstLastPara="1" rIns="0" wrap="square" tIns="45700">
            <a:noAutofit/>
          </a:bodyPr>
          <a:lstStyle>
            <a:lvl1pPr indent="-228600" lvl="0" marL="457200" algn="ctr">
              <a:lnSpc>
                <a:spcPct val="90000"/>
              </a:lnSpc>
              <a:spcBef>
                <a:spcPts val="1000"/>
              </a:spcBef>
              <a:spcAft>
                <a:spcPts val="0"/>
              </a:spcAft>
              <a:buClr>
                <a:srgbClr val="A87805"/>
              </a:buClr>
              <a:buSzPts val="2000"/>
              <a:buNone/>
              <a:defRPr sz="2000">
                <a:solidFill>
                  <a:srgbClr val="A87805"/>
                </a:solidFill>
                <a:latin typeface="Georgia"/>
                <a:ea typeface="Georgia"/>
                <a:cs typeface="Georgia"/>
                <a:sym typeface="Georgia"/>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3"/>
          <p:cNvSpPr txBox="1"/>
          <p:nvPr>
            <p:ph idx="4" type="body"/>
          </p:nvPr>
        </p:nvSpPr>
        <p:spPr>
          <a:xfrm>
            <a:off x="1461153" y="3341343"/>
            <a:ext cx="439953" cy="395562"/>
          </a:xfrm>
          <a:prstGeom prst="rect">
            <a:avLst/>
          </a:prstGeom>
          <a:noFill/>
          <a:ln>
            <a:noFill/>
          </a:ln>
        </p:spPr>
        <p:txBody>
          <a:bodyPr anchorCtr="0" anchor="t" bIns="45700" lIns="0" spcFirstLastPara="1" rIns="0" wrap="square" tIns="45700">
            <a:noAutofit/>
          </a:bodyPr>
          <a:lstStyle>
            <a:lvl1pPr indent="-228600" lvl="0" marL="457200" algn="ctr">
              <a:lnSpc>
                <a:spcPct val="90000"/>
              </a:lnSpc>
              <a:spcBef>
                <a:spcPts val="1000"/>
              </a:spcBef>
              <a:spcAft>
                <a:spcPts val="0"/>
              </a:spcAft>
              <a:buClr>
                <a:srgbClr val="A87805"/>
              </a:buClr>
              <a:buSzPts val="2000"/>
              <a:buNone/>
              <a:defRPr sz="2000">
                <a:solidFill>
                  <a:srgbClr val="A87805"/>
                </a:solidFill>
                <a:latin typeface="Georgia"/>
                <a:ea typeface="Georgia"/>
                <a:cs typeface="Georgia"/>
                <a:sym typeface="Georgia"/>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13"/>
          <p:cNvSpPr txBox="1"/>
          <p:nvPr>
            <p:ph idx="5" type="body"/>
          </p:nvPr>
        </p:nvSpPr>
        <p:spPr>
          <a:xfrm>
            <a:off x="1461153" y="3860517"/>
            <a:ext cx="439953" cy="395562"/>
          </a:xfrm>
          <a:prstGeom prst="rect">
            <a:avLst/>
          </a:prstGeom>
          <a:noFill/>
          <a:ln>
            <a:noFill/>
          </a:ln>
        </p:spPr>
        <p:txBody>
          <a:bodyPr anchorCtr="0" anchor="t" bIns="45700" lIns="0" spcFirstLastPara="1" rIns="0" wrap="square" tIns="45700">
            <a:noAutofit/>
          </a:bodyPr>
          <a:lstStyle>
            <a:lvl1pPr indent="-228600" lvl="0" marL="457200" algn="ctr">
              <a:lnSpc>
                <a:spcPct val="90000"/>
              </a:lnSpc>
              <a:spcBef>
                <a:spcPts val="1000"/>
              </a:spcBef>
              <a:spcAft>
                <a:spcPts val="0"/>
              </a:spcAft>
              <a:buClr>
                <a:srgbClr val="A87805"/>
              </a:buClr>
              <a:buSzPts val="2000"/>
              <a:buNone/>
              <a:defRPr sz="2000">
                <a:solidFill>
                  <a:srgbClr val="A87805"/>
                </a:solidFill>
                <a:latin typeface="Georgia"/>
                <a:ea typeface="Georgia"/>
                <a:cs typeface="Georgia"/>
                <a:sym typeface="Georgia"/>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3"/>
          <p:cNvSpPr txBox="1"/>
          <p:nvPr>
            <p:ph idx="6" type="body"/>
          </p:nvPr>
        </p:nvSpPr>
        <p:spPr>
          <a:xfrm>
            <a:off x="1461153" y="4379689"/>
            <a:ext cx="439953" cy="395562"/>
          </a:xfrm>
          <a:prstGeom prst="rect">
            <a:avLst/>
          </a:prstGeom>
          <a:noFill/>
          <a:ln>
            <a:noFill/>
          </a:ln>
        </p:spPr>
        <p:txBody>
          <a:bodyPr anchorCtr="0" anchor="t" bIns="45700" lIns="0" spcFirstLastPara="1" rIns="0" wrap="square" tIns="45700">
            <a:noAutofit/>
          </a:bodyPr>
          <a:lstStyle>
            <a:lvl1pPr indent="-228600" lvl="0" marL="457200" algn="ctr">
              <a:lnSpc>
                <a:spcPct val="90000"/>
              </a:lnSpc>
              <a:spcBef>
                <a:spcPts val="1000"/>
              </a:spcBef>
              <a:spcAft>
                <a:spcPts val="0"/>
              </a:spcAft>
              <a:buClr>
                <a:srgbClr val="A87805"/>
              </a:buClr>
              <a:buSzPts val="2000"/>
              <a:buNone/>
              <a:defRPr sz="2000">
                <a:solidFill>
                  <a:srgbClr val="A87805"/>
                </a:solidFill>
                <a:latin typeface="Georgia"/>
                <a:ea typeface="Georgia"/>
                <a:cs typeface="Georgia"/>
                <a:sym typeface="Georgia"/>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13"/>
          <p:cNvSpPr/>
          <p:nvPr/>
        </p:nvSpPr>
        <p:spPr>
          <a:xfrm>
            <a:off x="761288"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13"/>
          <p:cNvSpPr txBox="1"/>
          <p:nvPr>
            <p:ph idx="7" type="body"/>
          </p:nvPr>
        </p:nvSpPr>
        <p:spPr>
          <a:xfrm>
            <a:off x="2064470" y="2822098"/>
            <a:ext cx="8814062" cy="395562"/>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Clr>
                <a:srgbClr val="4E3629"/>
              </a:buClr>
              <a:buSzPts val="1680"/>
              <a:buFont typeface="Arial"/>
              <a:buNone/>
              <a:defRPr b="0" i="0" sz="2400">
                <a:solidFill>
                  <a:srgbClr val="4E3629"/>
                </a:solidFill>
                <a:latin typeface="Arial"/>
                <a:ea typeface="Arial"/>
                <a:cs typeface="Arial"/>
                <a:sym typeface="Arial"/>
              </a:defRPr>
            </a:lvl1pPr>
            <a:lvl2pPr indent="-228600" lvl="1" marL="914400" algn="l">
              <a:lnSpc>
                <a:spcPct val="90000"/>
              </a:lnSpc>
              <a:spcBef>
                <a:spcPts val="1200"/>
              </a:spcBef>
              <a:spcAft>
                <a:spcPts val="0"/>
              </a:spcAft>
              <a:buClr>
                <a:srgbClr val="8D8C8B"/>
              </a:buClr>
              <a:buSzPts val="2000"/>
              <a:buNone/>
              <a:defRPr b="0" i="0" sz="2000">
                <a:solidFill>
                  <a:srgbClr val="8D8C8B"/>
                </a:solidFill>
              </a:defRPr>
            </a:lvl2pPr>
            <a:lvl3pPr indent="-228600" lvl="2" marL="1371600" algn="l">
              <a:lnSpc>
                <a:spcPct val="90000"/>
              </a:lnSpc>
              <a:spcBef>
                <a:spcPts val="500"/>
              </a:spcBef>
              <a:spcAft>
                <a:spcPts val="0"/>
              </a:spcAft>
              <a:buClr>
                <a:srgbClr val="8D8C8B"/>
              </a:buClr>
              <a:buSzPts val="2000"/>
              <a:buNone/>
              <a:defRPr b="0" i="0" sz="2000">
                <a:solidFill>
                  <a:srgbClr val="8D8C8B"/>
                </a:solidFill>
              </a:defRPr>
            </a:lvl3pPr>
            <a:lvl4pPr indent="-228600" lvl="3" marL="1828800" algn="l">
              <a:lnSpc>
                <a:spcPct val="90000"/>
              </a:lnSpc>
              <a:spcBef>
                <a:spcPts val="500"/>
              </a:spcBef>
              <a:spcAft>
                <a:spcPts val="0"/>
              </a:spcAft>
              <a:buClr>
                <a:srgbClr val="8D8C8B"/>
              </a:buClr>
              <a:buSzPts val="2000"/>
              <a:buNone/>
              <a:defRPr b="0" i="0" sz="2000">
                <a:solidFill>
                  <a:srgbClr val="8D8C8B"/>
                </a:solidFill>
              </a:defRPr>
            </a:lvl4pPr>
            <a:lvl5pPr indent="-228600" lvl="4" marL="2286000" algn="l">
              <a:lnSpc>
                <a:spcPct val="90000"/>
              </a:lnSpc>
              <a:spcBef>
                <a:spcPts val="500"/>
              </a:spcBef>
              <a:spcAft>
                <a:spcPts val="0"/>
              </a:spcAft>
              <a:buClr>
                <a:srgbClr val="8D8C8B"/>
              </a:buClr>
              <a:buSzPts val="2000"/>
              <a:buNone/>
              <a:defRPr b="0" i="0" sz="2000">
                <a:solidFill>
                  <a:srgbClr val="8D8C8B"/>
                </a:solidFill>
              </a:defRPr>
            </a:lvl5pPr>
            <a:lvl6pPr indent="-228600" lvl="5" marL="2743200" algn="l">
              <a:lnSpc>
                <a:spcPct val="90000"/>
              </a:lnSpc>
              <a:spcBef>
                <a:spcPts val="500"/>
              </a:spcBef>
              <a:spcAft>
                <a:spcPts val="0"/>
              </a:spcAft>
              <a:buClr>
                <a:srgbClr val="8D8C8B"/>
              </a:buClr>
              <a:buSzPts val="1600"/>
              <a:buNone/>
              <a:defRPr sz="1600">
                <a:solidFill>
                  <a:srgbClr val="8D8C8B"/>
                </a:solidFill>
              </a:defRPr>
            </a:lvl6pPr>
            <a:lvl7pPr indent="-228600" lvl="6" marL="3200400" algn="l">
              <a:lnSpc>
                <a:spcPct val="90000"/>
              </a:lnSpc>
              <a:spcBef>
                <a:spcPts val="500"/>
              </a:spcBef>
              <a:spcAft>
                <a:spcPts val="0"/>
              </a:spcAft>
              <a:buClr>
                <a:srgbClr val="8D8C8B"/>
              </a:buClr>
              <a:buSzPts val="1600"/>
              <a:buNone/>
              <a:defRPr sz="1600">
                <a:solidFill>
                  <a:srgbClr val="8D8C8B"/>
                </a:solidFill>
              </a:defRPr>
            </a:lvl7pPr>
            <a:lvl8pPr indent="-228600" lvl="7" marL="3657600" algn="l">
              <a:lnSpc>
                <a:spcPct val="90000"/>
              </a:lnSpc>
              <a:spcBef>
                <a:spcPts val="500"/>
              </a:spcBef>
              <a:spcAft>
                <a:spcPts val="0"/>
              </a:spcAft>
              <a:buClr>
                <a:srgbClr val="8D8C8B"/>
              </a:buClr>
              <a:buSzPts val="1600"/>
              <a:buNone/>
              <a:defRPr sz="1600">
                <a:solidFill>
                  <a:srgbClr val="8D8C8B"/>
                </a:solidFill>
              </a:defRPr>
            </a:lvl8pPr>
            <a:lvl9pPr indent="-228600" lvl="8" marL="4114800" algn="l">
              <a:lnSpc>
                <a:spcPct val="90000"/>
              </a:lnSpc>
              <a:spcBef>
                <a:spcPts val="500"/>
              </a:spcBef>
              <a:spcAft>
                <a:spcPts val="0"/>
              </a:spcAft>
              <a:buClr>
                <a:srgbClr val="8D8C8B"/>
              </a:buClr>
              <a:buSzPts val="1600"/>
              <a:buNone/>
              <a:defRPr sz="1600">
                <a:solidFill>
                  <a:srgbClr val="8D8C8B"/>
                </a:solidFill>
              </a:defRPr>
            </a:lvl9pPr>
          </a:lstStyle>
          <a:p/>
        </p:txBody>
      </p:sp>
      <p:sp>
        <p:nvSpPr>
          <p:cNvPr id="160" name="Google Shape;160;p13"/>
          <p:cNvSpPr txBox="1"/>
          <p:nvPr>
            <p:ph idx="8" type="body"/>
          </p:nvPr>
        </p:nvSpPr>
        <p:spPr>
          <a:xfrm>
            <a:off x="2064470" y="3341295"/>
            <a:ext cx="8814062" cy="395562"/>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Clr>
                <a:srgbClr val="4E3629"/>
              </a:buClr>
              <a:buSzPts val="1680"/>
              <a:buFont typeface="Arial"/>
              <a:buNone/>
              <a:defRPr b="0" i="0" sz="2400">
                <a:solidFill>
                  <a:srgbClr val="4E3629"/>
                </a:solidFill>
                <a:latin typeface="Arial"/>
                <a:ea typeface="Arial"/>
                <a:cs typeface="Arial"/>
                <a:sym typeface="Arial"/>
              </a:defRPr>
            </a:lvl1pPr>
            <a:lvl2pPr indent="-228600" lvl="1" marL="914400" algn="l">
              <a:lnSpc>
                <a:spcPct val="90000"/>
              </a:lnSpc>
              <a:spcBef>
                <a:spcPts val="1200"/>
              </a:spcBef>
              <a:spcAft>
                <a:spcPts val="0"/>
              </a:spcAft>
              <a:buClr>
                <a:srgbClr val="8D8C8B"/>
              </a:buClr>
              <a:buSzPts val="2000"/>
              <a:buNone/>
              <a:defRPr b="0" i="0" sz="2000">
                <a:solidFill>
                  <a:srgbClr val="8D8C8B"/>
                </a:solidFill>
              </a:defRPr>
            </a:lvl2pPr>
            <a:lvl3pPr indent="-228600" lvl="2" marL="1371600" algn="l">
              <a:lnSpc>
                <a:spcPct val="90000"/>
              </a:lnSpc>
              <a:spcBef>
                <a:spcPts val="500"/>
              </a:spcBef>
              <a:spcAft>
                <a:spcPts val="0"/>
              </a:spcAft>
              <a:buClr>
                <a:srgbClr val="8D8C8B"/>
              </a:buClr>
              <a:buSzPts val="2000"/>
              <a:buNone/>
              <a:defRPr b="0" i="0" sz="2000">
                <a:solidFill>
                  <a:srgbClr val="8D8C8B"/>
                </a:solidFill>
              </a:defRPr>
            </a:lvl3pPr>
            <a:lvl4pPr indent="-228600" lvl="3" marL="1828800" algn="l">
              <a:lnSpc>
                <a:spcPct val="90000"/>
              </a:lnSpc>
              <a:spcBef>
                <a:spcPts val="500"/>
              </a:spcBef>
              <a:spcAft>
                <a:spcPts val="0"/>
              </a:spcAft>
              <a:buClr>
                <a:srgbClr val="8D8C8B"/>
              </a:buClr>
              <a:buSzPts val="2000"/>
              <a:buNone/>
              <a:defRPr b="0" i="0" sz="2000">
                <a:solidFill>
                  <a:srgbClr val="8D8C8B"/>
                </a:solidFill>
              </a:defRPr>
            </a:lvl4pPr>
            <a:lvl5pPr indent="-228600" lvl="4" marL="2286000" algn="l">
              <a:lnSpc>
                <a:spcPct val="90000"/>
              </a:lnSpc>
              <a:spcBef>
                <a:spcPts val="500"/>
              </a:spcBef>
              <a:spcAft>
                <a:spcPts val="0"/>
              </a:spcAft>
              <a:buClr>
                <a:srgbClr val="8D8C8B"/>
              </a:buClr>
              <a:buSzPts val="2000"/>
              <a:buNone/>
              <a:defRPr b="0" i="0" sz="2000">
                <a:solidFill>
                  <a:srgbClr val="8D8C8B"/>
                </a:solidFill>
              </a:defRPr>
            </a:lvl5pPr>
            <a:lvl6pPr indent="-228600" lvl="5" marL="2743200" algn="l">
              <a:lnSpc>
                <a:spcPct val="90000"/>
              </a:lnSpc>
              <a:spcBef>
                <a:spcPts val="500"/>
              </a:spcBef>
              <a:spcAft>
                <a:spcPts val="0"/>
              </a:spcAft>
              <a:buClr>
                <a:srgbClr val="8D8C8B"/>
              </a:buClr>
              <a:buSzPts val="1600"/>
              <a:buNone/>
              <a:defRPr sz="1600">
                <a:solidFill>
                  <a:srgbClr val="8D8C8B"/>
                </a:solidFill>
              </a:defRPr>
            </a:lvl6pPr>
            <a:lvl7pPr indent="-228600" lvl="6" marL="3200400" algn="l">
              <a:lnSpc>
                <a:spcPct val="90000"/>
              </a:lnSpc>
              <a:spcBef>
                <a:spcPts val="500"/>
              </a:spcBef>
              <a:spcAft>
                <a:spcPts val="0"/>
              </a:spcAft>
              <a:buClr>
                <a:srgbClr val="8D8C8B"/>
              </a:buClr>
              <a:buSzPts val="1600"/>
              <a:buNone/>
              <a:defRPr sz="1600">
                <a:solidFill>
                  <a:srgbClr val="8D8C8B"/>
                </a:solidFill>
              </a:defRPr>
            </a:lvl7pPr>
            <a:lvl8pPr indent="-228600" lvl="7" marL="3657600" algn="l">
              <a:lnSpc>
                <a:spcPct val="90000"/>
              </a:lnSpc>
              <a:spcBef>
                <a:spcPts val="500"/>
              </a:spcBef>
              <a:spcAft>
                <a:spcPts val="0"/>
              </a:spcAft>
              <a:buClr>
                <a:srgbClr val="8D8C8B"/>
              </a:buClr>
              <a:buSzPts val="1600"/>
              <a:buNone/>
              <a:defRPr sz="1600">
                <a:solidFill>
                  <a:srgbClr val="8D8C8B"/>
                </a:solidFill>
              </a:defRPr>
            </a:lvl8pPr>
            <a:lvl9pPr indent="-228600" lvl="8" marL="4114800" algn="l">
              <a:lnSpc>
                <a:spcPct val="90000"/>
              </a:lnSpc>
              <a:spcBef>
                <a:spcPts val="500"/>
              </a:spcBef>
              <a:spcAft>
                <a:spcPts val="0"/>
              </a:spcAft>
              <a:buClr>
                <a:srgbClr val="8D8C8B"/>
              </a:buClr>
              <a:buSzPts val="1600"/>
              <a:buNone/>
              <a:defRPr sz="1600">
                <a:solidFill>
                  <a:srgbClr val="8D8C8B"/>
                </a:solidFill>
              </a:defRPr>
            </a:lvl9pPr>
          </a:lstStyle>
          <a:p/>
        </p:txBody>
      </p:sp>
      <p:sp>
        <p:nvSpPr>
          <p:cNvPr id="161" name="Google Shape;161;p13"/>
          <p:cNvSpPr txBox="1"/>
          <p:nvPr>
            <p:ph idx="9" type="body"/>
          </p:nvPr>
        </p:nvSpPr>
        <p:spPr>
          <a:xfrm>
            <a:off x="2064470" y="3860492"/>
            <a:ext cx="8814062" cy="395562"/>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Clr>
                <a:srgbClr val="4E3629"/>
              </a:buClr>
              <a:buSzPts val="1680"/>
              <a:buFont typeface="Arial"/>
              <a:buNone/>
              <a:defRPr b="0" i="0" sz="2400">
                <a:solidFill>
                  <a:srgbClr val="4E3629"/>
                </a:solidFill>
                <a:latin typeface="Arial"/>
                <a:ea typeface="Arial"/>
                <a:cs typeface="Arial"/>
                <a:sym typeface="Arial"/>
              </a:defRPr>
            </a:lvl1pPr>
            <a:lvl2pPr indent="-228600" lvl="1" marL="914400" algn="l">
              <a:lnSpc>
                <a:spcPct val="90000"/>
              </a:lnSpc>
              <a:spcBef>
                <a:spcPts val="1200"/>
              </a:spcBef>
              <a:spcAft>
                <a:spcPts val="0"/>
              </a:spcAft>
              <a:buClr>
                <a:srgbClr val="8D8C8B"/>
              </a:buClr>
              <a:buSzPts val="2000"/>
              <a:buNone/>
              <a:defRPr b="0" i="0" sz="2000">
                <a:solidFill>
                  <a:srgbClr val="8D8C8B"/>
                </a:solidFill>
              </a:defRPr>
            </a:lvl2pPr>
            <a:lvl3pPr indent="-228600" lvl="2" marL="1371600" algn="l">
              <a:lnSpc>
                <a:spcPct val="90000"/>
              </a:lnSpc>
              <a:spcBef>
                <a:spcPts val="500"/>
              </a:spcBef>
              <a:spcAft>
                <a:spcPts val="0"/>
              </a:spcAft>
              <a:buClr>
                <a:srgbClr val="8D8C8B"/>
              </a:buClr>
              <a:buSzPts val="2000"/>
              <a:buNone/>
              <a:defRPr b="0" i="0" sz="2000">
                <a:solidFill>
                  <a:srgbClr val="8D8C8B"/>
                </a:solidFill>
              </a:defRPr>
            </a:lvl3pPr>
            <a:lvl4pPr indent="-228600" lvl="3" marL="1828800" algn="l">
              <a:lnSpc>
                <a:spcPct val="90000"/>
              </a:lnSpc>
              <a:spcBef>
                <a:spcPts val="500"/>
              </a:spcBef>
              <a:spcAft>
                <a:spcPts val="0"/>
              </a:spcAft>
              <a:buClr>
                <a:srgbClr val="8D8C8B"/>
              </a:buClr>
              <a:buSzPts val="2000"/>
              <a:buNone/>
              <a:defRPr b="0" i="0" sz="2000">
                <a:solidFill>
                  <a:srgbClr val="8D8C8B"/>
                </a:solidFill>
              </a:defRPr>
            </a:lvl4pPr>
            <a:lvl5pPr indent="-228600" lvl="4" marL="2286000" algn="l">
              <a:lnSpc>
                <a:spcPct val="90000"/>
              </a:lnSpc>
              <a:spcBef>
                <a:spcPts val="500"/>
              </a:spcBef>
              <a:spcAft>
                <a:spcPts val="0"/>
              </a:spcAft>
              <a:buClr>
                <a:srgbClr val="8D8C8B"/>
              </a:buClr>
              <a:buSzPts val="2000"/>
              <a:buNone/>
              <a:defRPr b="0" i="0" sz="2000">
                <a:solidFill>
                  <a:srgbClr val="8D8C8B"/>
                </a:solidFill>
              </a:defRPr>
            </a:lvl5pPr>
            <a:lvl6pPr indent="-228600" lvl="5" marL="2743200" algn="l">
              <a:lnSpc>
                <a:spcPct val="90000"/>
              </a:lnSpc>
              <a:spcBef>
                <a:spcPts val="500"/>
              </a:spcBef>
              <a:spcAft>
                <a:spcPts val="0"/>
              </a:spcAft>
              <a:buClr>
                <a:srgbClr val="8D8C8B"/>
              </a:buClr>
              <a:buSzPts val="1600"/>
              <a:buNone/>
              <a:defRPr sz="1600">
                <a:solidFill>
                  <a:srgbClr val="8D8C8B"/>
                </a:solidFill>
              </a:defRPr>
            </a:lvl6pPr>
            <a:lvl7pPr indent="-228600" lvl="6" marL="3200400" algn="l">
              <a:lnSpc>
                <a:spcPct val="90000"/>
              </a:lnSpc>
              <a:spcBef>
                <a:spcPts val="500"/>
              </a:spcBef>
              <a:spcAft>
                <a:spcPts val="0"/>
              </a:spcAft>
              <a:buClr>
                <a:srgbClr val="8D8C8B"/>
              </a:buClr>
              <a:buSzPts val="1600"/>
              <a:buNone/>
              <a:defRPr sz="1600">
                <a:solidFill>
                  <a:srgbClr val="8D8C8B"/>
                </a:solidFill>
              </a:defRPr>
            </a:lvl7pPr>
            <a:lvl8pPr indent="-228600" lvl="7" marL="3657600" algn="l">
              <a:lnSpc>
                <a:spcPct val="90000"/>
              </a:lnSpc>
              <a:spcBef>
                <a:spcPts val="500"/>
              </a:spcBef>
              <a:spcAft>
                <a:spcPts val="0"/>
              </a:spcAft>
              <a:buClr>
                <a:srgbClr val="8D8C8B"/>
              </a:buClr>
              <a:buSzPts val="1600"/>
              <a:buNone/>
              <a:defRPr sz="1600">
                <a:solidFill>
                  <a:srgbClr val="8D8C8B"/>
                </a:solidFill>
              </a:defRPr>
            </a:lvl8pPr>
            <a:lvl9pPr indent="-228600" lvl="8" marL="4114800" algn="l">
              <a:lnSpc>
                <a:spcPct val="90000"/>
              </a:lnSpc>
              <a:spcBef>
                <a:spcPts val="500"/>
              </a:spcBef>
              <a:spcAft>
                <a:spcPts val="0"/>
              </a:spcAft>
              <a:buClr>
                <a:srgbClr val="8D8C8B"/>
              </a:buClr>
              <a:buSzPts val="1600"/>
              <a:buNone/>
              <a:defRPr sz="1600">
                <a:solidFill>
                  <a:srgbClr val="8D8C8B"/>
                </a:solidFill>
              </a:defRPr>
            </a:lvl9pPr>
          </a:lstStyle>
          <a:p/>
        </p:txBody>
      </p:sp>
      <p:sp>
        <p:nvSpPr>
          <p:cNvPr id="162" name="Google Shape;162;p13"/>
          <p:cNvSpPr txBox="1"/>
          <p:nvPr>
            <p:ph idx="13" type="body"/>
          </p:nvPr>
        </p:nvSpPr>
        <p:spPr>
          <a:xfrm>
            <a:off x="2064470" y="4379689"/>
            <a:ext cx="8814062" cy="395562"/>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Clr>
                <a:srgbClr val="4E3629"/>
              </a:buClr>
              <a:buSzPts val="1680"/>
              <a:buFont typeface="Arial"/>
              <a:buNone/>
              <a:defRPr b="0" i="0" sz="2400">
                <a:solidFill>
                  <a:srgbClr val="4E3629"/>
                </a:solidFill>
                <a:latin typeface="Arial"/>
                <a:ea typeface="Arial"/>
                <a:cs typeface="Arial"/>
                <a:sym typeface="Arial"/>
              </a:defRPr>
            </a:lvl1pPr>
            <a:lvl2pPr indent="-228600" lvl="1" marL="914400" algn="l">
              <a:lnSpc>
                <a:spcPct val="90000"/>
              </a:lnSpc>
              <a:spcBef>
                <a:spcPts val="1200"/>
              </a:spcBef>
              <a:spcAft>
                <a:spcPts val="0"/>
              </a:spcAft>
              <a:buClr>
                <a:srgbClr val="8D8C8B"/>
              </a:buClr>
              <a:buSzPts val="2000"/>
              <a:buNone/>
              <a:defRPr b="0" i="0" sz="2000">
                <a:solidFill>
                  <a:srgbClr val="8D8C8B"/>
                </a:solidFill>
              </a:defRPr>
            </a:lvl2pPr>
            <a:lvl3pPr indent="-228600" lvl="2" marL="1371600" algn="l">
              <a:lnSpc>
                <a:spcPct val="90000"/>
              </a:lnSpc>
              <a:spcBef>
                <a:spcPts val="500"/>
              </a:spcBef>
              <a:spcAft>
                <a:spcPts val="0"/>
              </a:spcAft>
              <a:buClr>
                <a:srgbClr val="8D8C8B"/>
              </a:buClr>
              <a:buSzPts val="2000"/>
              <a:buNone/>
              <a:defRPr b="0" i="0" sz="2000">
                <a:solidFill>
                  <a:srgbClr val="8D8C8B"/>
                </a:solidFill>
              </a:defRPr>
            </a:lvl3pPr>
            <a:lvl4pPr indent="-228600" lvl="3" marL="1828800" algn="l">
              <a:lnSpc>
                <a:spcPct val="90000"/>
              </a:lnSpc>
              <a:spcBef>
                <a:spcPts val="500"/>
              </a:spcBef>
              <a:spcAft>
                <a:spcPts val="0"/>
              </a:spcAft>
              <a:buClr>
                <a:srgbClr val="8D8C8B"/>
              </a:buClr>
              <a:buSzPts val="2000"/>
              <a:buNone/>
              <a:defRPr b="0" i="0" sz="2000">
                <a:solidFill>
                  <a:srgbClr val="8D8C8B"/>
                </a:solidFill>
              </a:defRPr>
            </a:lvl4pPr>
            <a:lvl5pPr indent="-228600" lvl="4" marL="2286000" algn="l">
              <a:lnSpc>
                <a:spcPct val="90000"/>
              </a:lnSpc>
              <a:spcBef>
                <a:spcPts val="500"/>
              </a:spcBef>
              <a:spcAft>
                <a:spcPts val="0"/>
              </a:spcAft>
              <a:buClr>
                <a:srgbClr val="8D8C8B"/>
              </a:buClr>
              <a:buSzPts val="2000"/>
              <a:buNone/>
              <a:defRPr b="0" i="0" sz="2000">
                <a:solidFill>
                  <a:srgbClr val="8D8C8B"/>
                </a:solidFill>
              </a:defRPr>
            </a:lvl5pPr>
            <a:lvl6pPr indent="-228600" lvl="5" marL="2743200" algn="l">
              <a:lnSpc>
                <a:spcPct val="90000"/>
              </a:lnSpc>
              <a:spcBef>
                <a:spcPts val="500"/>
              </a:spcBef>
              <a:spcAft>
                <a:spcPts val="0"/>
              </a:spcAft>
              <a:buClr>
                <a:srgbClr val="8D8C8B"/>
              </a:buClr>
              <a:buSzPts val="1600"/>
              <a:buNone/>
              <a:defRPr sz="1600">
                <a:solidFill>
                  <a:srgbClr val="8D8C8B"/>
                </a:solidFill>
              </a:defRPr>
            </a:lvl6pPr>
            <a:lvl7pPr indent="-228600" lvl="6" marL="3200400" algn="l">
              <a:lnSpc>
                <a:spcPct val="90000"/>
              </a:lnSpc>
              <a:spcBef>
                <a:spcPts val="500"/>
              </a:spcBef>
              <a:spcAft>
                <a:spcPts val="0"/>
              </a:spcAft>
              <a:buClr>
                <a:srgbClr val="8D8C8B"/>
              </a:buClr>
              <a:buSzPts val="1600"/>
              <a:buNone/>
              <a:defRPr sz="1600">
                <a:solidFill>
                  <a:srgbClr val="8D8C8B"/>
                </a:solidFill>
              </a:defRPr>
            </a:lvl7pPr>
            <a:lvl8pPr indent="-228600" lvl="7" marL="3657600" algn="l">
              <a:lnSpc>
                <a:spcPct val="90000"/>
              </a:lnSpc>
              <a:spcBef>
                <a:spcPts val="500"/>
              </a:spcBef>
              <a:spcAft>
                <a:spcPts val="0"/>
              </a:spcAft>
              <a:buClr>
                <a:srgbClr val="8D8C8B"/>
              </a:buClr>
              <a:buSzPts val="1600"/>
              <a:buNone/>
              <a:defRPr sz="1600">
                <a:solidFill>
                  <a:srgbClr val="8D8C8B"/>
                </a:solidFill>
              </a:defRPr>
            </a:lvl8pPr>
            <a:lvl9pPr indent="-228600" lvl="8" marL="4114800" algn="l">
              <a:lnSpc>
                <a:spcPct val="90000"/>
              </a:lnSpc>
              <a:spcBef>
                <a:spcPts val="500"/>
              </a:spcBef>
              <a:spcAft>
                <a:spcPts val="0"/>
              </a:spcAft>
              <a:buClr>
                <a:srgbClr val="8D8C8B"/>
              </a:buClr>
              <a:buSzPts val="1600"/>
              <a:buNone/>
              <a:defRPr sz="1600">
                <a:solidFill>
                  <a:srgbClr val="8D8C8B"/>
                </a:solidFill>
              </a:defRPr>
            </a:lvl9pPr>
          </a:lstStyle>
          <a:p/>
        </p:txBody>
      </p:sp>
      <p:pic>
        <p:nvPicPr>
          <p:cNvPr id="163" name="Google Shape;163;p13"/>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164" name="Google Shape;164;p13"/>
          <p:cNvPicPr preferRelativeResize="0"/>
          <p:nvPr/>
        </p:nvPicPr>
        <p:blipFill rotWithShape="1">
          <a:blip r:embed="rId2">
            <a:alphaModFix/>
          </a:blip>
          <a:srcRect b="0" l="0" r="0" t="0"/>
          <a:stretch/>
        </p:blipFill>
        <p:spPr>
          <a:xfrm>
            <a:off x="6337183" y="565663"/>
            <a:ext cx="5854818" cy="3169238"/>
          </a:xfrm>
          <a:prstGeom prst="rect">
            <a:avLst/>
          </a:prstGeom>
          <a:noFill/>
          <a:ln>
            <a:noFill/>
          </a:ln>
        </p:spPr>
      </p:pic>
      <p:pic>
        <p:nvPicPr>
          <p:cNvPr id="165" name="Google Shape;165;p13"/>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166" name="Google Shape;166;p13"/>
          <p:cNvSpPr/>
          <p:nvPr/>
        </p:nvSpPr>
        <p:spPr>
          <a:xfrm>
            <a:off x="761288"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7" name="Google Shape;167;p13"/>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168" name="Google Shape;168;p13"/>
          <p:cNvPicPr preferRelativeResize="0"/>
          <p:nvPr/>
        </p:nvPicPr>
        <p:blipFill rotWithShape="1">
          <a:blip r:embed="rId2">
            <a:alphaModFix/>
          </a:blip>
          <a:srcRect b="0" l="0" r="0" t="0"/>
          <a:stretch/>
        </p:blipFill>
        <p:spPr>
          <a:xfrm>
            <a:off x="6337183" y="565663"/>
            <a:ext cx="5854818" cy="3169238"/>
          </a:xfrm>
          <a:prstGeom prst="rect">
            <a:avLst/>
          </a:prstGeom>
          <a:noFill/>
          <a:ln>
            <a:noFill/>
          </a:ln>
        </p:spPr>
      </p:pic>
      <p:pic>
        <p:nvPicPr>
          <p:cNvPr id="169" name="Google Shape;169;p13"/>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170" name="Google Shape;170;p13"/>
          <p:cNvSpPr/>
          <p:nvPr/>
        </p:nvSpPr>
        <p:spPr>
          <a:xfrm>
            <a:off x="761288"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1" name="Google Shape;171;p13"/>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
        <p:nvSpPr>
          <p:cNvPr id="172" name="Google Shape;172;p13"/>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3"/>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Quote with logo" showMasterSp="0">
  <p:cSld name="Light Quote with logo">
    <p:spTree>
      <p:nvGrpSpPr>
        <p:cNvPr id="174" name="Shape 174"/>
        <p:cNvGrpSpPr/>
        <p:nvPr/>
      </p:nvGrpSpPr>
      <p:grpSpPr>
        <a:xfrm>
          <a:off x="0" y="0"/>
          <a:ext cx="0" cy="0"/>
          <a:chOff x="0" y="0"/>
          <a:chExt cx="0" cy="0"/>
        </a:xfrm>
      </p:grpSpPr>
      <p:sp>
        <p:nvSpPr>
          <p:cNvPr id="175" name="Google Shape;175;p14"/>
          <p:cNvSpPr/>
          <p:nvPr/>
        </p:nvSpPr>
        <p:spPr>
          <a:xfrm>
            <a:off x="0" y="0"/>
            <a:ext cx="12192000" cy="6858000"/>
          </a:xfrm>
          <a:prstGeom prst="rect">
            <a:avLst/>
          </a:prstGeom>
          <a:blipFill rotWithShape="1">
            <a:blip r:embed="rId2">
              <a:alphaModFix amt="18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 name="Google Shape;176;p14"/>
          <p:cNvSpPr/>
          <p:nvPr/>
        </p:nvSpPr>
        <p:spPr>
          <a:xfrm>
            <a:off x="0" y="0"/>
            <a:ext cx="12192000" cy="6858000"/>
          </a:xfrm>
          <a:prstGeom prst="rect">
            <a:avLst/>
          </a:prstGeom>
          <a:blipFill rotWithShape="1">
            <a:blip r:embed="rId2">
              <a:alphaModFix amt="18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7" name="Google Shape;177;p14"/>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178" name="Google Shape;178;p14"/>
          <p:cNvSpPr txBox="1"/>
          <p:nvPr/>
        </p:nvSpPr>
        <p:spPr>
          <a:xfrm>
            <a:off x="875356" y="5535006"/>
            <a:ext cx="9983144" cy="720737"/>
          </a:xfrm>
          <a:prstGeom prst="rect">
            <a:avLst/>
          </a:prstGeom>
          <a:noFill/>
          <a:ln>
            <a:noFill/>
          </a:ln>
        </p:spPr>
        <p:txBody>
          <a:bodyPr anchorCtr="0" anchor="t" bIns="45700" lIns="0" spcFirstLastPara="1" rIns="0" wrap="square" tIns="45700">
            <a:noAutofit/>
          </a:bodyPr>
          <a:lstStyle/>
          <a:p>
            <a:pPr indent="0" lvl="0" marL="0" marR="0" rtl="0" algn="l">
              <a:lnSpc>
                <a:spcPct val="128571"/>
              </a:lnSpc>
              <a:spcBef>
                <a:spcPts val="0"/>
              </a:spcBef>
              <a:spcAft>
                <a:spcPts val="0"/>
              </a:spcAft>
              <a:buClr>
                <a:schemeClr val="lt1"/>
              </a:buClr>
              <a:buSzPts val="1400"/>
              <a:buFont typeface="Arial"/>
              <a:buNone/>
            </a:pPr>
            <a:r>
              <a:t/>
            </a:r>
            <a:endParaRPr b="0" i="0" sz="1400">
              <a:solidFill>
                <a:schemeClr val="lt1"/>
              </a:solidFill>
              <a:latin typeface="Arial"/>
              <a:ea typeface="Arial"/>
              <a:cs typeface="Arial"/>
              <a:sym typeface="Arial"/>
            </a:endParaRPr>
          </a:p>
        </p:txBody>
      </p:sp>
      <p:sp>
        <p:nvSpPr>
          <p:cNvPr id="179" name="Google Shape;179;p14"/>
          <p:cNvSpPr txBox="1"/>
          <p:nvPr>
            <p:ph idx="1" type="body"/>
          </p:nvPr>
        </p:nvSpPr>
        <p:spPr>
          <a:xfrm>
            <a:off x="768096" y="2346183"/>
            <a:ext cx="9983786" cy="224289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Clr>
                <a:schemeClr val="dk1"/>
              </a:buClr>
              <a:buSzPts val="3200"/>
              <a:buNone/>
              <a:defRPr b="0" i="0" sz="3200">
                <a:latin typeface="Georgia"/>
                <a:ea typeface="Georgia"/>
                <a:cs typeface="Georgia"/>
                <a:sym typeface="Georgia"/>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14"/>
          <p:cNvSpPr txBox="1"/>
          <p:nvPr>
            <p:ph idx="2" type="body"/>
          </p:nvPr>
        </p:nvSpPr>
        <p:spPr>
          <a:xfrm>
            <a:off x="768096" y="5239646"/>
            <a:ext cx="9983786" cy="24934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Clr>
                <a:schemeClr val="dk1"/>
              </a:buClr>
              <a:buSzPts val="1400"/>
              <a:buNone/>
              <a:defRPr b="1"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14"/>
          <p:cNvSpPr txBox="1"/>
          <p:nvPr>
            <p:ph idx="3" type="body"/>
          </p:nvPr>
        </p:nvSpPr>
        <p:spPr>
          <a:xfrm>
            <a:off x="768096" y="5564669"/>
            <a:ext cx="9983786" cy="52856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4"/>
          <p:cNvSpPr/>
          <p:nvPr>
            <p:ph idx="4" type="pic"/>
          </p:nvPr>
        </p:nvSpPr>
        <p:spPr>
          <a:xfrm>
            <a:off x="768096" y="955256"/>
            <a:ext cx="2589212" cy="110690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3" name="Google Shape;183;p14"/>
          <p:cNvSpPr/>
          <p:nvPr/>
        </p:nvSpPr>
        <p:spPr>
          <a:xfrm>
            <a:off x="768097" y="4829530"/>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4" name="Google Shape;184;p14"/>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
        <p:nvSpPr>
          <p:cNvPr id="185" name="Google Shape;185;p14"/>
          <p:cNvSpPr/>
          <p:nvPr/>
        </p:nvSpPr>
        <p:spPr>
          <a:xfrm>
            <a:off x="0" y="0"/>
            <a:ext cx="12192000" cy="6858000"/>
          </a:xfrm>
          <a:prstGeom prst="rect">
            <a:avLst/>
          </a:prstGeom>
          <a:blipFill rotWithShape="1">
            <a:blip r:embed="rId2">
              <a:alphaModFix amt="18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6" name="Google Shape;186;p14"/>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187" name="Google Shape;187;p14"/>
          <p:cNvSpPr txBox="1"/>
          <p:nvPr/>
        </p:nvSpPr>
        <p:spPr>
          <a:xfrm>
            <a:off x="875356" y="5535006"/>
            <a:ext cx="9983144" cy="720737"/>
          </a:xfrm>
          <a:prstGeom prst="rect">
            <a:avLst/>
          </a:prstGeom>
          <a:noFill/>
          <a:ln>
            <a:noFill/>
          </a:ln>
        </p:spPr>
        <p:txBody>
          <a:bodyPr anchorCtr="0" anchor="t" bIns="45700" lIns="0" spcFirstLastPara="1" rIns="0" wrap="square" tIns="45700">
            <a:noAutofit/>
          </a:bodyPr>
          <a:lstStyle/>
          <a:p>
            <a:pPr indent="0" lvl="0" marL="0" marR="0" rtl="0" algn="l">
              <a:lnSpc>
                <a:spcPct val="128571"/>
              </a:lnSpc>
              <a:spcBef>
                <a:spcPts val="0"/>
              </a:spcBef>
              <a:spcAft>
                <a:spcPts val="0"/>
              </a:spcAft>
              <a:buClr>
                <a:schemeClr val="lt1"/>
              </a:buClr>
              <a:buSzPts val="1400"/>
              <a:buFont typeface="Arial"/>
              <a:buNone/>
            </a:pPr>
            <a:r>
              <a:t/>
            </a:r>
            <a:endParaRPr b="0" i="0" sz="1400">
              <a:solidFill>
                <a:schemeClr val="lt1"/>
              </a:solidFill>
              <a:latin typeface="Arial"/>
              <a:ea typeface="Arial"/>
              <a:cs typeface="Arial"/>
              <a:sym typeface="Arial"/>
            </a:endParaRPr>
          </a:p>
        </p:txBody>
      </p:sp>
      <p:sp>
        <p:nvSpPr>
          <p:cNvPr id="188" name="Google Shape;188;p14"/>
          <p:cNvSpPr/>
          <p:nvPr/>
        </p:nvSpPr>
        <p:spPr>
          <a:xfrm>
            <a:off x="768097" y="4829530"/>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9" name="Google Shape;189;p14"/>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190" name="Google Shape;190;p14"/>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191" name="Google Shape;191;p14"/>
          <p:cNvSpPr txBox="1"/>
          <p:nvPr/>
        </p:nvSpPr>
        <p:spPr>
          <a:xfrm>
            <a:off x="875356" y="5535006"/>
            <a:ext cx="9983144" cy="720737"/>
          </a:xfrm>
          <a:prstGeom prst="rect">
            <a:avLst/>
          </a:prstGeom>
          <a:noFill/>
          <a:ln>
            <a:noFill/>
          </a:ln>
        </p:spPr>
        <p:txBody>
          <a:bodyPr anchorCtr="0" anchor="t" bIns="45700" lIns="0" spcFirstLastPara="1" rIns="0" wrap="square" tIns="45700">
            <a:noAutofit/>
          </a:bodyPr>
          <a:lstStyle/>
          <a:p>
            <a:pPr indent="0" lvl="0" marL="0" marR="0" rtl="0" algn="l">
              <a:lnSpc>
                <a:spcPct val="128571"/>
              </a:lnSpc>
              <a:spcBef>
                <a:spcPts val="0"/>
              </a:spcBef>
              <a:spcAft>
                <a:spcPts val="0"/>
              </a:spcAft>
              <a:buClr>
                <a:schemeClr val="lt1"/>
              </a:buClr>
              <a:buSzPts val="1400"/>
              <a:buFont typeface="Arial"/>
              <a:buNone/>
            </a:pPr>
            <a:r>
              <a:t/>
            </a:r>
            <a:endParaRPr b="0" i="0" sz="1400">
              <a:solidFill>
                <a:schemeClr val="lt1"/>
              </a:solidFill>
              <a:latin typeface="Arial"/>
              <a:ea typeface="Arial"/>
              <a:cs typeface="Arial"/>
              <a:sym typeface="Arial"/>
            </a:endParaRPr>
          </a:p>
        </p:txBody>
      </p:sp>
      <p:sp>
        <p:nvSpPr>
          <p:cNvPr id="192" name="Google Shape;192;p14"/>
          <p:cNvSpPr/>
          <p:nvPr/>
        </p:nvSpPr>
        <p:spPr>
          <a:xfrm>
            <a:off x="768097" y="4829530"/>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3" name="Google Shape;193;p14"/>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
        <p:nvSpPr>
          <p:cNvPr id="194" name="Google Shape;194;p14"/>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4"/>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Quote with picture" showMasterSp="0">
  <p:cSld name="Light Quote with picture">
    <p:spTree>
      <p:nvGrpSpPr>
        <p:cNvPr id="196" name="Shape 196"/>
        <p:cNvGrpSpPr/>
        <p:nvPr/>
      </p:nvGrpSpPr>
      <p:grpSpPr>
        <a:xfrm>
          <a:off x="0" y="0"/>
          <a:ext cx="0" cy="0"/>
          <a:chOff x="0" y="0"/>
          <a:chExt cx="0" cy="0"/>
        </a:xfrm>
      </p:grpSpPr>
      <p:pic>
        <p:nvPicPr>
          <p:cNvPr descr="A person looking at the camera&#10;&#10;Description automatically generated" id="197" name="Google Shape;197;p15"/>
          <p:cNvPicPr preferRelativeResize="0"/>
          <p:nvPr/>
        </p:nvPicPr>
        <p:blipFill rotWithShape="1">
          <a:blip r:embed="rId2">
            <a:alphaModFix/>
          </a:blip>
          <a:srcRect b="0" l="12447" r="0" t="0"/>
          <a:stretch/>
        </p:blipFill>
        <p:spPr>
          <a:xfrm>
            <a:off x="0" y="254000"/>
            <a:ext cx="5133848" cy="6626102"/>
          </a:xfrm>
          <a:prstGeom prst="rect">
            <a:avLst/>
          </a:prstGeom>
          <a:noFill/>
          <a:ln>
            <a:noFill/>
          </a:ln>
        </p:spPr>
      </p:pic>
      <p:sp>
        <p:nvSpPr>
          <p:cNvPr id="198" name="Google Shape;198;p15"/>
          <p:cNvSpPr/>
          <p:nvPr>
            <p:ph idx="2" type="pic"/>
          </p:nvPr>
        </p:nvSpPr>
        <p:spPr>
          <a:xfrm>
            <a:off x="0" y="254000"/>
            <a:ext cx="5133848" cy="662610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1000"/>
              </a:spcBef>
              <a:spcAft>
                <a:spcPts val="0"/>
              </a:spcAft>
              <a:buClr>
                <a:srgbClr val="8B8078"/>
              </a:buClr>
              <a:buSzPts val="1000"/>
              <a:buFont typeface="Arial"/>
              <a:buChar char="•"/>
              <a:defRPr b="1" i="0" sz="1000" u="none" cap="none" strike="noStrike">
                <a:solidFill>
                  <a:srgbClr val="8B8078"/>
                </a:solidFill>
                <a:latin typeface="Arial"/>
                <a:ea typeface="Arial"/>
                <a:cs typeface="Arial"/>
                <a:sym typeface="Arial"/>
              </a:defRPr>
            </a:lvl1pPr>
            <a:lvl2pPr lvl="1"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99" name="Google Shape;199;p15"/>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00" name="Google Shape;200;p15"/>
          <p:cNvSpPr txBox="1"/>
          <p:nvPr>
            <p:ph idx="1" type="body"/>
          </p:nvPr>
        </p:nvSpPr>
        <p:spPr>
          <a:xfrm>
            <a:off x="5659226" y="4661231"/>
            <a:ext cx="6037073" cy="218094"/>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Clr>
                <a:schemeClr val="dk1"/>
              </a:buClr>
              <a:buSzPts val="1400"/>
              <a:buNone/>
              <a:defRPr b="1"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15"/>
          <p:cNvSpPr txBox="1"/>
          <p:nvPr>
            <p:ph idx="3" type="body"/>
          </p:nvPr>
        </p:nvSpPr>
        <p:spPr>
          <a:xfrm>
            <a:off x="5659226" y="4952092"/>
            <a:ext cx="6037073" cy="52856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15"/>
          <p:cNvSpPr txBox="1"/>
          <p:nvPr>
            <p:ph idx="4" type="body"/>
          </p:nvPr>
        </p:nvSpPr>
        <p:spPr>
          <a:xfrm>
            <a:off x="5659226" y="1850640"/>
            <a:ext cx="6037074" cy="225153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Clr>
                <a:schemeClr val="dk1"/>
              </a:buClr>
              <a:buSzPts val="3200"/>
              <a:buNone/>
              <a:defRPr b="0" i="0" sz="3200">
                <a:latin typeface="Georgia"/>
                <a:ea typeface="Georgia"/>
                <a:cs typeface="Georgia"/>
                <a:sym typeface="Georgia"/>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15"/>
          <p:cNvSpPr/>
          <p:nvPr/>
        </p:nvSpPr>
        <p:spPr>
          <a:xfrm>
            <a:off x="5659227" y="4342634"/>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4" name="Google Shape;204;p15"/>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descr="A person looking at the camera&#10;&#10;Description automatically generated" id="205" name="Google Shape;205;p15"/>
          <p:cNvPicPr preferRelativeResize="0"/>
          <p:nvPr/>
        </p:nvPicPr>
        <p:blipFill rotWithShape="1">
          <a:blip r:embed="rId2">
            <a:alphaModFix/>
          </a:blip>
          <a:srcRect b="0" l="12447" r="0" t="0"/>
          <a:stretch/>
        </p:blipFill>
        <p:spPr>
          <a:xfrm>
            <a:off x="0" y="254000"/>
            <a:ext cx="5133848" cy="6626102"/>
          </a:xfrm>
          <a:prstGeom prst="rect">
            <a:avLst/>
          </a:prstGeom>
          <a:noFill/>
          <a:ln>
            <a:noFill/>
          </a:ln>
        </p:spPr>
      </p:pic>
      <p:pic>
        <p:nvPicPr>
          <p:cNvPr id="206" name="Google Shape;206;p15"/>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07" name="Google Shape;207;p15"/>
          <p:cNvSpPr/>
          <p:nvPr/>
        </p:nvSpPr>
        <p:spPr>
          <a:xfrm>
            <a:off x="5659227" y="4342634"/>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08" name="Google Shape;208;p15"/>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descr="A person looking at the camera&#10;&#10;Description automatically generated" id="209" name="Google Shape;209;p15"/>
          <p:cNvPicPr preferRelativeResize="0"/>
          <p:nvPr/>
        </p:nvPicPr>
        <p:blipFill rotWithShape="1">
          <a:blip r:embed="rId2">
            <a:alphaModFix/>
          </a:blip>
          <a:srcRect b="0" l="12447" r="0" t="0"/>
          <a:stretch/>
        </p:blipFill>
        <p:spPr>
          <a:xfrm>
            <a:off x="0" y="254000"/>
            <a:ext cx="5133848" cy="6626102"/>
          </a:xfrm>
          <a:prstGeom prst="rect">
            <a:avLst/>
          </a:prstGeom>
          <a:noFill/>
          <a:ln>
            <a:noFill/>
          </a:ln>
        </p:spPr>
      </p:pic>
      <p:pic>
        <p:nvPicPr>
          <p:cNvPr id="210" name="Google Shape;210;p15"/>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11" name="Google Shape;211;p15"/>
          <p:cNvSpPr/>
          <p:nvPr/>
        </p:nvSpPr>
        <p:spPr>
          <a:xfrm>
            <a:off x="5659227" y="4342634"/>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2" name="Google Shape;212;p15"/>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
        <p:nvSpPr>
          <p:cNvPr id="213" name="Google Shape;213;p15"/>
          <p:cNvSpPr txBox="1"/>
          <p:nvPr>
            <p:ph idx="11" type="ftr"/>
          </p:nvPr>
        </p:nvSpPr>
        <p:spPr>
          <a:xfrm>
            <a:off x="6043274"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15"/>
          <p:cNvSpPr txBox="1"/>
          <p:nvPr>
            <p:ph idx="12" type="sldNum"/>
          </p:nvPr>
        </p:nvSpPr>
        <p:spPr>
          <a:xfrm>
            <a:off x="5659226"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Quote with picture border" showMasterSp="0">
  <p:cSld name="Light Quote with picture border">
    <p:spTree>
      <p:nvGrpSpPr>
        <p:cNvPr id="215" name="Shape 215"/>
        <p:cNvGrpSpPr/>
        <p:nvPr/>
      </p:nvGrpSpPr>
      <p:grpSpPr>
        <a:xfrm>
          <a:off x="0" y="0"/>
          <a:ext cx="0" cy="0"/>
          <a:chOff x="0" y="0"/>
          <a:chExt cx="0" cy="0"/>
        </a:xfrm>
      </p:grpSpPr>
      <p:pic>
        <p:nvPicPr>
          <p:cNvPr descr="A picture containing table, elephant, clothing&#10;&#10;Description automatically generated" id="216" name="Google Shape;216;p16"/>
          <p:cNvPicPr preferRelativeResize="0"/>
          <p:nvPr/>
        </p:nvPicPr>
        <p:blipFill rotWithShape="1">
          <a:blip r:embed="rId2">
            <a:alphaModFix/>
          </a:blip>
          <a:srcRect b="0" l="0" r="0" t="0"/>
          <a:stretch/>
        </p:blipFill>
        <p:spPr>
          <a:xfrm>
            <a:off x="0" y="12528"/>
            <a:ext cx="12192000" cy="6858000"/>
          </a:xfrm>
          <a:prstGeom prst="rect">
            <a:avLst/>
          </a:prstGeom>
          <a:noFill/>
          <a:ln>
            <a:noFill/>
          </a:ln>
        </p:spPr>
      </p:pic>
      <p:sp>
        <p:nvSpPr>
          <p:cNvPr id="217" name="Google Shape;217;p16"/>
          <p:cNvSpPr/>
          <p:nvPr/>
        </p:nvSpPr>
        <p:spPr>
          <a:xfrm>
            <a:off x="11356270" y="5494436"/>
            <a:ext cx="101516" cy="532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 name="Google Shape;218;p16"/>
          <p:cNvSpPr/>
          <p:nvPr/>
        </p:nvSpPr>
        <p:spPr>
          <a:xfrm>
            <a:off x="722371" y="587874"/>
            <a:ext cx="10747258" cy="568225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16"/>
          <p:cNvSpPr txBox="1"/>
          <p:nvPr>
            <p:ph idx="1" type="body"/>
          </p:nvPr>
        </p:nvSpPr>
        <p:spPr>
          <a:xfrm>
            <a:off x="1530214" y="1101969"/>
            <a:ext cx="9165494" cy="2975336"/>
          </a:xfrm>
          <a:prstGeom prst="rect">
            <a:avLst/>
          </a:prstGeom>
          <a:noFill/>
          <a:ln>
            <a:noFill/>
          </a:ln>
        </p:spPr>
        <p:txBody>
          <a:bodyPr anchorCtr="0" anchor="b" bIns="45700" lIns="0" spcFirstLastPara="1" rIns="91425" wrap="square" tIns="45700">
            <a:noAutofit/>
          </a:bodyPr>
          <a:lstStyle>
            <a:lvl1pPr indent="-228600" lvl="0" marL="457200" algn="l">
              <a:lnSpc>
                <a:spcPct val="100000"/>
              </a:lnSpc>
              <a:spcBef>
                <a:spcPts val="0"/>
              </a:spcBef>
              <a:spcAft>
                <a:spcPts val="0"/>
              </a:spcAft>
              <a:buClr>
                <a:schemeClr val="dk1"/>
              </a:buClr>
              <a:buSzPts val="3200"/>
              <a:buNone/>
              <a:defRPr b="0" i="0" sz="3200">
                <a:latin typeface="Georgia"/>
                <a:ea typeface="Georgia"/>
                <a:cs typeface="Georgia"/>
                <a:sym typeface="Georgia"/>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16"/>
          <p:cNvSpPr txBox="1"/>
          <p:nvPr>
            <p:ph idx="2" type="body"/>
          </p:nvPr>
        </p:nvSpPr>
        <p:spPr>
          <a:xfrm>
            <a:off x="1530214" y="4637490"/>
            <a:ext cx="9165494" cy="24934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Clr>
                <a:schemeClr val="dk1"/>
              </a:buClr>
              <a:buSzPts val="1400"/>
              <a:buNone/>
              <a:defRPr b="1"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16"/>
          <p:cNvSpPr txBox="1"/>
          <p:nvPr>
            <p:ph idx="3" type="body"/>
          </p:nvPr>
        </p:nvSpPr>
        <p:spPr>
          <a:xfrm>
            <a:off x="1530214" y="4962513"/>
            <a:ext cx="9165494" cy="52856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Clr>
                <a:schemeClr val="dk1"/>
              </a:buClr>
              <a:buSzPts val="1300"/>
              <a:buNone/>
              <a:defRPr sz="13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16"/>
          <p:cNvSpPr/>
          <p:nvPr/>
        </p:nvSpPr>
        <p:spPr>
          <a:xfrm>
            <a:off x="1530215" y="4303694"/>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23" name="Google Shape;223;p16"/>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sp>
        <p:nvSpPr>
          <p:cNvPr id="224" name="Google Shape;224;p16"/>
          <p:cNvSpPr txBox="1"/>
          <p:nvPr>
            <p:ph idx="11" type="ftr"/>
          </p:nvPr>
        </p:nvSpPr>
        <p:spPr>
          <a:xfrm>
            <a:off x="1059115"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16"/>
          <p:cNvSpPr txBox="1"/>
          <p:nvPr>
            <p:ph idx="12" type="sldNum"/>
          </p:nvPr>
        </p:nvSpPr>
        <p:spPr>
          <a:xfrm>
            <a:off x="672672" y="6356350"/>
            <a:ext cx="386443"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1000">
                <a:solidFill>
                  <a:schemeClr val="lt1"/>
                </a:solidFill>
                <a:latin typeface="Arial"/>
                <a:ea typeface="Arial"/>
                <a:cs typeface="Arial"/>
                <a:sym typeface="Arial"/>
              </a:defRPr>
            </a:lvl1pPr>
            <a:lvl2pPr indent="0" lvl="1" marL="0" algn="l">
              <a:spcBef>
                <a:spcPts val="0"/>
              </a:spcBef>
              <a:buNone/>
              <a:defRPr sz="1000">
                <a:solidFill>
                  <a:schemeClr val="lt1"/>
                </a:solidFill>
                <a:latin typeface="Arial"/>
                <a:ea typeface="Arial"/>
                <a:cs typeface="Arial"/>
                <a:sym typeface="Arial"/>
              </a:defRPr>
            </a:lvl2pPr>
            <a:lvl3pPr indent="0" lvl="2" marL="0" algn="l">
              <a:spcBef>
                <a:spcPts val="0"/>
              </a:spcBef>
              <a:buNone/>
              <a:defRPr sz="1000">
                <a:solidFill>
                  <a:schemeClr val="lt1"/>
                </a:solidFill>
                <a:latin typeface="Arial"/>
                <a:ea typeface="Arial"/>
                <a:cs typeface="Arial"/>
                <a:sym typeface="Arial"/>
              </a:defRPr>
            </a:lvl3pPr>
            <a:lvl4pPr indent="0" lvl="3" marL="0" algn="l">
              <a:spcBef>
                <a:spcPts val="0"/>
              </a:spcBef>
              <a:buNone/>
              <a:defRPr sz="1000">
                <a:solidFill>
                  <a:schemeClr val="lt1"/>
                </a:solidFill>
                <a:latin typeface="Arial"/>
                <a:ea typeface="Arial"/>
                <a:cs typeface="Arial"/>
                <a:sym typeface="Arial"/>
              </a:defRPr>
            </a:lvl4pPr>
            <a:lvl5pPr indent="0" lvl="4" marL="0" algn="l">
              <a:spcBef>
                <a:spcPts val="0"/>
              </a:spcBef>
              <a:buNone/>
              <a:defRPr sz="1000">
                <a:solidFill>
                  <a:schemeClr val="lt1"/>
                </a:solidFill>
                <a:latin typeface="Arial"/>
                <a:ea typeface="Arial"/>
                <a:cs typeface="Arial"/>
                <a:sym typeface="Arial"/>
              </a:defRPr>
            </a:lvl5pPr>
            <a:lvl6pPr indent="0" lvl="5" marL="0" algn="l">
              <a:spcBef>
                <a:spcPts val="0"/>
              </a:spcBef>
              <a:buNone/>
              <a:defRPr sz="1000">
                <a:solidFill>
                  <a:schemeClr val="lt1"/>
                </a:solidFill>
                <a:latin typeface="Arial"/>
                <a:ea typeface="Arial"/>
                <a:cs typeface="Arial"/>
                <a:sym typeface="Arial"/>
              </a:defRPr>
            </a:lvl6pPr>
            <a:lvl7pPr indent="0" lvl="6" marL="0" algn="l">
              <a:spcBef>
                <a:spcPts val="0"/>
              </a:spcBef>
              <a:buNone/>
              <a:defRPr sz="1000">
                <a:solidFill>
                  <a:schemeClr val="lt1"/>
                </a:solidFill>
                <a:latin typeface="Arial"/>
                <a:ea typeface="Arial"/>
                <a:cs typeface="Arial"/>
                <a:sym typeface="Arial"/>
              </a:defRPr>
            </a:lvl7pPr>
            <a:lvl8pPr indent="0" lvl="7" marL="0" algn="l">
              <a:spcBef>
                <a:spcPts val="0"/>
              </a:spcBef>
              <a:buNone/>
              <a:defRPr sz="1000">
                <a:solidFill>
                  <a:schemeClr val="lt1"/>
                </a:solidFill>
                <a:latin typeface="Arial"/>
                <a:ea typeface="Arial"/>
                <a:cs typeface="Arial"/>
                <a:sym typeface="Arial"/>
              </a:defRPr>
            </a:lvl8pPr>
            <a:lvl9pPr indent="0" lvl="8" marL="0" algn="l">
              <a:spcBef>
                <a:spcPts val="0"/>
              </a:spcBef>
              <a:buNone/>
              <a:defRPr sz="1000">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descr="A picture containing table, elephant, clothing&#10;&#10;Description automatically generated" id="226" name="Google Shape;226;p16"/>
          <p:cNvPicPr preferRelativeResize="0"/>
          <p:nvPr/>
        </p:nvPicPr>
        <p:blipFill rotWithShape="1">
          <a:blip r:embed="rId2">
            <a:alphaModFix/>
          </a:blip>
          <a:srcRect b="0" l="0" r="0" t="0"/>
          <a:stretch/>
        </p:blipFill>
        <p:spPr>
          <a:xfrm>
            <a:off x="0" y="12528"/>
            <a:ext cx="12192000" cy="6858000"/>
          </a:xfrm>
          <a:prstGeom prst="rect">
            <a:avLst/>
          </a:prstGeom>
          <a:noFill/>
          <a:ln>
            <a:noFill/>
          </a:ln>
        </p:spPr>
      </p:pic>
      <p:sp>
        <p:nvSpPr>
          <p:cNvPr id="227" name="Google Shape;227;p16"/>
          <p:cNvSpPr/>
          <p:nvPr/>
        </p:nvSpPr>
        <p:spPr>
          <a:xfrm>
            <a:off x="11356270" y="5494436"/>
            <a:ext cx="101516" cy="532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 name="Google Shape;228;p16"/>
          <p:cNvSpPr/>
          <p:nvPr/>
        </p:nvSpPr>
        <p:spPr>
          <a:xfrm>
            <a:off x="722371" y="587874"/>
            <a:ext cx="10747258" cy="568225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9" name="Google Shape;229;p16"/>
          <p:cNvSpPr/>
          <p:nvPr/>
        </p:nvSpPr>
        <p:spPr>
          <a:xfrm>
            <a:off x="1530215" y="4303694"/>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0" name="Google Shape;230;p16"/>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picture containing table, elephant, clothing&#10;&#10;Description automatically generated" id="231" name="Google Shape;231;p16"/>
          <p:cNvPicPr preferRelativeResize="0"/>
          <p:nvPr/>
        </p:nvPicPr>
        <p:blipFill rotWithShape="1">
          <a:blip r:embed="rId2">
            <a:alphaModFix/>
          </a:blip>
          <a:srcRect b="0" l="0" r="0" t="0"/>
          <a:stretch/>
        </p:blipFill>
        <p:spPr>
          <a:xfrm>
            <a:off x="0" y="0"/>
            <a:ext cx="12192000" cy="6870528"/>
          </a:xfrm>
          <a:prstGeom prst="rect">
            <a:avLst/>
          </a:prstGeom>
          <a:noFill/>
          <a:ln>
            <a:noFill/>
          </a:ln>
        </p:spPr>
      </p:pic>
      <p:sp>
        <p:nvSpPr>
          <p:cNvPr id="232" name="Google Shape;232;p16"/>
          <p:cNvSpPr/>
          <p:nvPr/>
        </p:nvSpPr>
        <p:spPr>
          <a:xfrm>
            <a:off x="11356270" y="5494436"/>
            <a:ext cx="101516" cy="532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3" name="Google Shape;233;p16"/>
          <p:cNvSpPr/>
          <p:nvPr/>
        </p:nvSpPr>
        <p:spPr>
          <a:xfrm>
            <a:off x="722371" y="587874"/>
            <a:ext cx="10747258" cy="568225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16"/>
          <p:cNvSpPr/>
          <p:nvPr/>
        </p:nvSpPr>
        <p:spPr>
          <a:xfrm>
            <a:off x="1530215" y="4303694"/>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5" name="Google Shape;235;p16"/>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sp>
        <p:nvSpPr>
          <p:cNvPr id="236" name="Google Shape;236;p16"/>
          <p:cNvSpPr txBox="1"/>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Confidential – © 2019 Oracle Internal/Restricted/Highly Restricted </a:t>
            </a:r>
            <a:endParaRPr sz="1000">
              <a:solidFill>
                <a:schemeClr val="lt1"/>
              </a:solidFill>
              <a:latin typeface="Arial"/>
              <a:ea typeface="Arial"/>
              <a:cs typeface="Arial"/>
              <a:sym typeface="Arial"/>
            </a:endParaRPr>
          </a:p>
        </p:txBody>
      </p:sp>
      <p:sp>
        <p:nvSpPr>
          <p:cNvPr id="237" name="Google Shape;237;p16"/>
          <p:cNvSpPr txBox="1"/>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itle-only " showMasterSp="0">
  <p:cSld name="Light Title-only ">
    <p:spTree>
      <p:nvGrpSpPr>
        <p:cNvPr id="238" name="Shape 238"/>
        <p:cNvGrpSpPr/>
        <p:nvPr/>
      </p:nvGrpSpPr>
      <p:grpSpPr>
        <a:xfrm>
          <a:off x="0" y="0"/>
          <a:ext cx="0" cy="0"/>
          <a:chOff x="0" y="0"/>
          <a:chExt cx="0" cy="0"/>
        </a:xfrm>
      </p:grpSpPr>
      <p:pic>
        <p:nvPicPr>
          <p:cNvPr id="239" name="Google Shape;239;p17"/>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240" name="Google Shape;240;p17"/>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41" name="Google Shape;241;p17"/>
          <p:cNvSpPr txBox="1"/>
          <p:nvPr>
            <p:ph type="title"/>
          </p:nvPr>
        </p:nvSpPr>
        <p:spPr>
          <a:xfrm>
            <a:off x="768096" y="783026"/>
            <a:ext cx="9887834" cy="844095"/>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dk1"/>
              </a:buClr>
              <a:buSzPts val="2400"/>
              <a:buFont typeface="Arial"/>
              <a:buNone/>
              <a:defRPr b="1" i="0"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17"/>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3" name="Google Shape;243;p17"/>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244" name="Google Shape;244;p17"/>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245" name="Google Shape;245;p17"/>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46" name="Google Shape;246;p17"/>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7" name="Google Shape;247;p17"/>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248" name="Google Shape;248;p17"/>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249" name="Google Shape;249;p17"/>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50" name="Google Shape;250;p17"/>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1" name="Google Shape;251;p17"/>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
        <p:nvSpPr>
          <p:cNvPr id="252" name="Google Shape;252;p17"/>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17"/>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Light" showMasterSp="0">
  <p:cSld name="Blank Light">
    <p:spTree>
      <p:nvGrpSpPr>
        <p:cNvPr id="254" name="Shape 254"/>
        <p:cNvGrpSpPr/>
        <p:nvPr/>
      </p:nvGrpSpPr>
      <p:grpSpPr>
        <a:xfrm>
          <a:off x="0" y="0"/>
          <a:ext cx="0" cy="0"/>
          <a:chOff x="0" y="0"/>
          <a:chExt cx="0" cy="0"/>
        </a:xfrm>
      </p:grpSpPr>
      <p:pic>
        <p:nvPicPr>
          <p:cNvPr id="255" name="Google Shape;255;p18"/>
          <p:cNvPicPr preferRelativeResize="0"/>
          <p:nvPr/>
        </p:nvPicPr>
        <p:blipFill rotWithShape="1">
          <a:blip r:embed="rId2">
            <a:alphaModFix/>
          </a:blip>
          <a:srcRect b="0" l="0" r="0" t="0"/>
          <a:stretch/>
        </p:blipFill>
        <p:spPr>
          <a:xfrm>
            <a:off x="11193379" y="6356350"/>
            <a:ext cx="502920" cy="502920"/>
          </a:xfrm>
          <a:prstGeom prst="rect">
            <a:avLst/>
          </a:prstGeom>
          <a:noFill/>
          <a:ln>
            <a:noFill/>
          </a:ln>
        </p:spPr>
      </p:pic>
      <p:pic>
        <p:nvPicPr>
          <p:cNvPr id="256" name="Google Shape;256;p18"/>
          <p:cNvPicPr preferRelativeResize="0"/>
          <p:nvPr/>
        </p:nvPicPr>
        <p:blipFill rotWithShape="1">
          <a:blip r:embed="rId2">
            <a:alphaModFix/>
          </a:blip>
          <a:srcRect b="0" l="0" r="0" t="0"/>
          <a:stretch/>
        </p:blipFill>
        <p:spPr>
          <a:xfrm>
            <a:off x="11193379" y="6356350"/>
            <a:ext cx="502920" cy="502920"/>
          </a:xfrm>
          <a:prstGeom prst="rect">
            <a:avLst/>
          </a:prstGeom>
          <a:noFill/>
          <a:ln>
            <a:noFill/>
          </a:ln>
        </p:spPr>
      </p:pic>
      <p:pic>
        <p:nvPicPr>
          <p:cNvPr id="257" name="Google Shape;257;p18"/>
          <p:cNvPicPr preferRelativeResize="0"/>
          <p:nvPr/>
        </p:nvPicPr>
        <p:blipFill rotWithShape="1">
          <a:blip r:embed="rId2">
            <a:alphaModFix/>
          </a:blip>
          <a:srcRect b="0" l="0" r="0" t="0"/>
          <a:stretch/>
        </p:blipFill>
        <p:spPr>
          <a:xfrm>
            <a:off x="11193379" y="6356350"/>
            <a:ext cx="502920" cy="502920"/>
          </a:xfrm>
          <a:prstGeom prst="rect">
            <a:avLst/>
          </a:prstGeom>
          <a:noFill/>
          <a:ln>
            <a:noFill/>
          </a:ln>
        </p:spPr>
      </p:pic>
      <p:sp>
        <p:nvSpPr>
          <p:cNvPr id="258" name="Google Shape;258;p18"/>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18"/>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itle and content bullets" showMasterSp="0">
  <p:cSld name="Light Title and content bullets">
    <p:spTree>
      <p:nvGrpSpPr>
        <p:cNvPr id="260" name="Shape 260"/>
        <p:cNvGrpSpPr/>
        <p:nvPr/>
      </p:nvGrpSpPr>
      <p:grpSpPr>
        <a:xfrm>
          <a:off x="0" y="0"/>
          <a:ext cx="0" cy="0"/>
          <a:chOff x="0" y="0"/>
          <a:chExt cx="0" cy="0"/>
        </a:xfrm>
      </p:grpSpPr>
      <p:pic>
        <p:nvPicPr>
          <p:cNvPr id="261" name="Google Shape;261;p19"/>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262" name="Google Shape;262;p19"/>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63" name="Google Shape;263;p19"/>
          <p:cNvSpPr txBox="1"/>
          <p:nvPr>
            <p:ph type="title"/>
          </p:nvPr>
        </p:nvSpPr>
        <p:spPr>
          <a:xfrm>
            <a:off x="768096" y="783026"/>
            <a:ext cx="10318494" cy="844095"/>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dk1"/>
              </a:buClr>
              <a:buSzPts val="2400"/>
              <a:buFont typeface="Arial"/>
              <a:buNone/>
              <a:defRPr b="1" i="0"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19"/>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 name="Google Shape;265;p19"/>
          <p:cNvSpPr txBox="1"/>
          <p:nvPr>
            <p:ph idx="1" type="body"/>
          </p:nvPr>
        </p:nvSpPr>
        <p:spPr>
          <a:xfrm>
            <a:off x="768350" y="2189533"/>
            <a:ext cx="10317572" cy="4017963"/>
          </a:xfrm>
          <a:prstGeom prst="rect">
            <a:avLst/>
          </a:prstGeom>
          <a:noFill/>
          <a:ln>
            <a:noFill/>
          </a:ln>
        </p:spPr>
        <p:txBody>
          <a:bodyPr anchorCtr="0" anchor="t" bIns="45700" lIns="0" spcFirstLastPara="1" rIns="91425" wrap="square" tIns="45700">
            <a:noAutofit/>
          </a:bodyPr>
          <a:lstStyle>
            <a:lvl1pPr indent="-342900" lvl="0" marL="457200" algn="l">
              <a:lnSpc>
                <a:spcPct val="90000"/>
              </a:lnSpc>
              <a:spcBef>
                <a:spcPts val="1200"/>
              </a:spcBef>
              <a:spcAft>
                <a:spcPts val="0"/>
              </a:spcAft>
              <a:buClr>
                <a:schemeClr val="dk1"/>
              </a:buClr>
              <a:buSzPts val="1800"/>
              <a:buFont typeface="Arial"/>
              <a:buChar char="•"/>
              <a:defRPr sz="1800"/>
            </a:lvl1pPr>
            <a:lvl2pPr indent="-228600" lvl="1" marL="914400" algn="l">
              <a:lnSpc>
                <a:spcPct val="90000"/>
              </a:lnSpc>
              <a:spcBef>
                <a:spcPts val="1200"/>
              </a:spcBef>
              <a:spcAft>
                <a:spcPts val="0"/>
              </a:spcAft>
              <a:buClr>
                <a:schemeClr val="dk1"/>
              </a:buClr>
              <a:buSzPts val="1800"/>
              <a:buNone/>
              <a:defRPr sz="1800"/>
            </a:lvl2pPr>
            <a:lvl3pPr indent="-342900" lvl="2" marL="1371600" algn="l">
              <a:lnSpc>
                <a:spcPct val="90000"/>
              </a:lnSpc>
              <a:spcBef>
                <a:spcPts val="1200"/>
              </a:spcBef>
              <a:spcAft>
                <a:spcPts val="0"/>
              </a:spcAft>
              <a:buClr>
                <a:schemeClr val="dk1"/>
              </a:buClr>
              <a:buSzPts val="1800"/>
              <a:buFont typeface="Arial"/>
              <a:buChar char="•"/>
              <a:defRPr b="0" sz="1800">
                <a:solidFill>
                  <a:schemeClr val="dk1"/>
                </a:solidFill>
                <a:latin typeface="Arial"/>
                <a:ea typeface="Arial"/>
                <a:cs typeface="Arial"/>
                <a:sym typeface="Arial"/>
              </a:defRPr>
            </a:lvl3pPr>
            <a:lvl4pPr indent="-228600" lvl="3" marL="1828800" algn="l">
              <a:lnSpc>
                <a:spcPct val="90000"/>
              </a:lnSpc>
              <a:spcBef>
                <a:spcPts val="1200"/>
              </a:spcBef>
              <a:spcAft>
                <a:spcPts val="0"/>
              </a:spcAft>
              <a:buClr>
                <a:schemeClr val="accent5"/>
              </a:buClr>
              <a:buSzPts val="1800"/>
              <a:buNone/>
              <a:defRPr b="1" sz="1800">
                <a:solidFill>
                  <a:schemeClr val="accent5"/>
                </a:solidFill>
                <a:latin typeface="Arial"/>
                <a:ea typeface="Arial"/>
                <a:cs typeface="Arial"/>
                <a:sym typeface="Arial"/>
              </a:defRPr>
            </a:lvl4pPr>
            <a:lvl5pPr indent="-342900" lvl="4" marL="2286000" algn="l">
              <a:lnSpc>
                <a:spcPct val="90000"/>
              </a:lnSpc>
              <a:spcBef>
                <a:spcPts val="12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66" name="Google Shape;266;p19"/>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267" name="Google Shape;267;p19"/>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268" name="Google Shape;268;p19"/>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69" name="Google Shape;269;p19"/>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0" name="Google Shape;270;p19"/>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271" name="Google Shape;271;p19"/>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272" name="Google Shape;272;p19"/>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73" name="Google Shape;273;p19"/>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4" name="Google Shape;274;p19"/>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
        <p:nvSpPr>
          <p:cNvPr id="275" name="Google Shape;275;p19"/>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19"/>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itle with two column " showMasterSp="0">
  <p:cSld name="Light Title with two column ">
    <p:spTree>
      <p:nvGrpSpPr>
        <p:cNvPr id="277" name="Shape 277"/>
        <p:cNvGrpSpPr/>
        <p:nvPr/>
      </p:nvGrpSpPr>
      <p:grpSpPr>
        <a:xfrm>
          <a:off x="0" y="0"/>
          <a:ext cx="0" cy="0"/>
          <a:chOff x="0" y="0"/>
          <a:chExt cx="0" cy="0"/>
        </a:xfrm>
      </p:grpSpPr>
      <p:pic>
        <p:nvPicPr>
          <p:cNvPr id="278" name="Google Shape;278;p20"/>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sp>
        <p:nvSpPr>
          <p:cNvPr id="279" name="Google Shape;279;p20"/>
          <p:cNvSpPr txBox="1"/>
          <p:nvPr>
            <p:ph type="title"/>
          </p:nvPr>
        </p:nvSpPr>
        <p:spPr>
          <a:xfrm>
            <a:off x="768095" y="783026"/>
            <a:ext cx="10200219" cy="844095"/>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dk1"/>
              </a:buClr>
              <a:buSzPts val="2400"/>
              <a:buFont typeface="Arial"/>
              <a:buNone/>
              <a:defRPr b="1" i="0"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0" name="Google Shape;280;p20"/>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81" name="Google Shape;281;p20"/>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 name="Google Shape;282;p20"/>
          <p:cNvSpPr txBox="1"/>
          <p:nvPr>
            <p:ph idx="1" type="body"/>
          </p:nvPr>
        </p:nvSpPr>
        <p:spPr>
          <a:xfrm>
            <a:off x="768350" y="2189533"/>
            <a:ext cx="4991428" cy="4017963"/>
          </a:xfrm>
          <a:prstGeom prst="rect">
            <a:avLst/>
          </a:prstGeom>
          <a:noFill/>
          <a:ln>
            <a:noFill/>
          </a:ln>
        </p:spPr>
        <p:txBody>
          <a:bodyPr anchorCtr="0" anchor="t" bIns="45700" lIns="0" spcFirstLastPara="1" rIns="91425" wrap="square" tIns="45700">
            <a:noAutofit/>
          </a:bodyPr>
          <a:lstStyle>
            <a:lvl1pPr indent="-342900" lvl="0" marL="457200" algn="l">
              <a:lnSpc>
                <a:spcPct val="90000"/>
              </a:lnSpc>
              <a:spcBef>
                <a:spcPts val="1200"/>
              </a:spcBef>
              <a:spcAft>
                <a:spcPts val="0"/>
              </a:spcAft>
              <a:buClr>
                <a:schemeClr val="dk1"/>
              </a:buClr>
              <a:buSzPts val="1800"/>
              <a:buFont typeface="Arial"/>
              <a:buChar char="•"/>
              <a:defRPr sz="1800"/>
            </a:lvl1pPr>
            <a:lvl2pPr indent="-228600" lvl="1" marL="914400" algn="l">
              <a:lnSpc>
                <a:spcPct val="90000"/>
              </a:lnSpc>
              <a:spcBef>
                <a:spcPts val="1200"/>
              </a:spcBef>
              <a:spcAft>
                <a:spcPts val="0"/>
              </a:spcAft>
              <a:buClr>
                <a:schemeClr val="dk1"/>
              </a:buClr>
              <a:buSzPts val="1800"/>
              <a:buNone/>
              <a:defRPr sz="1800"/>
            </a:lvl2pPr>
            <a:lvl3pPr indent="-342900" lvl="2" marL="1371600" algn="l">
              <a:lnSpc>
                <a:spcPct val="90000"/>
              </a:lnSpc>
              <a:spcBef>
                <a:spcPts val="1200"/>
              </a:spcBef>
              <a:spcAft>
                <a:spcPts val="0"/>
              </a:spcAft>
              <a:buClr>
                <a:schemeClr val="dk1"/>
              </a:buClr>
              <a:buSzPts val="1800"/>
              <a:buFont typeface="Arial"/>
              <a:buChar char="•"/>
              <a:defRPr b="0" sz="1800">
                <a:solidFill>
                  <a:schemeClr val="dk1"/>
                </a:solidFill>
                <a:latin typeface="Arial"/>
                <a:ea typeface="Arial"/>
                <a:cs typeface="Arial"/>
                <a:sym typeface="Arial"/>
              </a:defRPr>
            </a:lvl3pPr>
            <a:lvl4pPr indent="-228600" lvl="3" marL="1828800" algn="l">
              <a:lnSpc>
                <a:spcPct val="90000"/>
              </a:lnSpc>
              <a:spcBef>
                <a:spcPts val="1200"/>
              </a:spcBef>
              <a:spcAft>
                <a:spcPts val="0"/>
              </a:spcAft>
              <a:buClr>
                <a:schemeClr val="accent5"/>
              </a:buClr>
              <a:buSzPts val="1800"/>
              <a:buNone/>
              <a:defRPr b="1" sz="1800">
                <a:solidFill>
                  <a:schemeClr val="accent5"/>
                </a:solidFill>
                <a:latin typeface="Arial"/>
                <a:ea typeface="Arial"/>
                <a:cs typeface="Arial"/>
                <a:sym typeface="Arial"/>
              </a:defRPr>
            </a:lvl4pPr>
            <a:lvl5pPr indent="-342900" lvl="4" marL="2286000" algn="l">
              <a:lnSpc>
                <a:spcPct val="90000"/>
              </a:lnSpc>
              <a:spcBef>
                <a:spcPts val="12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20"/>
          <p:cNvSpPr txBox="1"/>
          <p:nvPr>
            <p:ph idx="2" type="body"/>
          </p:nvPr>
        </p:nvSpPr>
        <p:spPr>
          <a:xfrm>
            <a:off x="5976886" y="2189533"/>
            <a:ext cx="4991428" cy="4017963"/>
          </a:xfrm>
          <a:prstGeom prst="rect">
            <a:avLst/>
          </a:prstGeom>
          <a:noFill/>
          <a:ln>
            <a:noFill/>
          </a:ln>
        </p:spPr>
        <p:txBody>
          <a:bodyPr anchorCtr="0" anchor="t" bIns="45700" lIns="0" spcFirstLastPara="1" rIns="91425" wrap="square" tIns="45700">
            <a:noAutofit/>
          </a:bodyPr>
          <a:lstStyle>
            <a:lvl1pPr indent="-342900" lvl="0" marL="457200" algn="l">
              <a:lnSpc>
                <a:spcPct val="90000"/>
              </a:lnSpc>
              <a:spcBef>
                <a:spcPts val="1200"/>
              </a:spcBef>
              <a:spcAft>
                <a:spcPts val="0"/>
              </a:spcAft>
              <a:buClr>
                <a:schemeClr val="dk1"/>
              </a:buClr>
              <a:buSzPts val="1800"/>
              <a:buFont typeface="Arial"/>
              <a:buChar char="•"/>
              <a:defRPr sz="1800"/>
            </a:lvl1pPr>
            <a:lvl2pPr indent="-228600" lvl="1" marL="914400" algn="l">
              <a:lnSpc>
                <a:spcPct val="90000"/>
              </a:lnSpc>
              <a:spcBef>
                <a:spcPts val="1200"/>
              </a:spcBef>
              <a:spcAft>
                <a:spcPts val="0"/>
              </a:spcAft>
              <a:buClr>
                <a:schemeClr val="dk1"/>
              </a:buClr>
              <a:buSzPts val="1800"/>
              <a:buNone/>
              <a:defRPr sz="1800"/>
            </a:lvl2pPr>
            <a:lvl3pPr indent="-342900" lvl="2" marL="1371600" algn="l">
              <a:lnSpc>
                <a:spcPct val="90000"/>
              </a:lnSpc>
              <a:spcBef>
                <a:spcPts val="1200"/>
              </a:spcBef>
              <a:spcAft>
                <a:spcPts val="0"/>
              </a:spcAft>
              <a:buClr>
                <a:schemeClr val="dk1"/>
              </a:buClr>
              <a:buSzPts val="1800"/>
              <a:buFont typeface="Arial"/>
              <a:buChar char="•"/>
              <a:defRPr b="0" sz="1800">
                <a:solidFill>
                  <a:schemeClr val="dk1"/>
                </a:solidFill>
                <a:latin typeface="Arial"/>
                <a:ea typeface="Arial"/>
                <a:cs typeface="Arial"/>
                <a:sym typeface="Arial"/>
              </a:defRPr>
            </a:lvl3pPr>
            <a:lvl4pPr indent="-228600" lvl="3" marL="1828800" algn="l">
              <a:lnSpc>
                <a:spcPct val="90000"/>
              </a:lnSpc>
              <a:spcBef>
                <a:spcPts val="1200"/>
              </a:spcBef>
              <a:spcAft>
                <a:spcPts val="0"/>
              </a:spcAft>
              <a:buClr>
                <a:schemeClr val="accent5"/>
              </a:buClr>
              <a:buSzPts val="1800"/>
              <a:buNone/>
              <a:defRPr b="1" sz="1800">
                <a:solidFill>
                  <a:schemeClr val="accent5"/>
                </a:solidFill>
                <a:latin typeface="Arial"/>
                <a:ea typeface="Arial"/>
                <a:cs typeface="Arial"/>
                <a:sym typeface="Arial"/>
              </a:defRPr>
            </a:lvl4pPr>
            <a:lvl5pPr indent="-342900" lvl="4" marL="2286000" algn="l">
              <a:lnSpc>
                <a:spcPct val="90000"/>
              </a:lnSpc>
              <a:spcBef>
                <a:spcPts val="12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84" name="Google Shape;284;p20"/>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285" name="Google Shape;285;p20"/>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286" name="Google Shape;286;p20"/>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87" name="Google Shape;287;p20"/>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8" name="Google Shape;288;p20"/>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289" name="Google Shape;289;p20"/>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290" name="Google Shape;290;p20"/>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91" name="Google Shape;291;p20"/>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2" name="Google Shape;292;p20"/>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
        <p:nvSpPr>
          <p:cNvPr id="293" name="Google Shape;293;p20"/>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 name="Google Shape;294;p20"/>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69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itle and single column" showMasterSp="0" type="secHead">
  <p:cSld name="SECTION_HEADER">
    <p:spTree>
      <p:nvGrpSpPr>
        <p:cNvPr id="32" name="Shape 32"/>
        <p:cNvGrpSpPr/>
        <p:nvPr/>
      </p:nvGrpSpPr>
      <p:grpSpPr>
        <a:xfrm>
          <a:off x="0" y="0"/>
          <a:ext cx="0" cy="0"/>
          <a:chOff x="0" y="0"/>
          <a:chExt cx="0" cy="0"/>
        </a:xfrm>
      </p:grpSpPr>
      <p:pic>
        <p:nvPicPr>
          <p:cNvPr id="33" name="Google Shape;33;p3"/>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34" name="Google Shape;34;p3"/>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35" name="Google Shape;35;p3"/>
          <p:cNvSpPr txBox="1"/>
          <p:nvPr>
            <p:ph type="title"/>
          </p:nvPr>
        </p:nvSpPr>
        <p:spPr>
          <a:xfrm>
            <a:off x="768096" y="783026"/>
            <a:ext cx="9887834" cy="844095"/>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dk1"/>
              </a:buClr>
              <a:buSzPts val="2400"/>
              <a:buFont typeface="Arial"/>
              <a:buNone/>
              <a:defRPr b="1" i="0"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
          <p:cNvSpPr txBox="1"/>
          <p:nvPr>
            <p:ph idx="1" type="body"/>
          </p:nvPr>
        </p:nvSpPr>
        <p:spPr>
          <a:xfrm>
            <a:off x="768095" y="2288559"/>
            <a:ext cx="9887835" cy="3360372"/>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Clr>
                <a:srgbClr val="4A362B"/>
              </a:buClr>
              <a:buSzPts val="1800"/>
              <a:buNone/>
              <a:defRPr b="0" i="0" sz="1800">
                <a:solidFill>
                  <a:srgbClr val="4A362B"/>
                </a:solidFill>
                <a:latin typeface="Arial"/>
                <a:ea typeface="Arial"/>
                <a:cs typeface="Arial"/>
                <a:sym typeface="Arial"/>
              </a:defRPr>
            </a:lvl1pPr>
            <a:lvl2pPr indent="-228600" lvl="1" marL="914400" algn="l">
              <a:lnSpc>
                <a:spcPct val="90000"/>
              </a:lnSpc>
              <a:spcBef>
                <a:spcPts val="500"/>
              </a:spcBef>
              <a:spcAft>
                <a:spcPts val="0"/>
              </a:spcAft>
              <a:buClr>
                <a:srgbClr val="8D8C8B"/>
              </a:buClr>
              <a:buSzPts val="2000"/>
              <a:buNone/>
              <a:defRPr sz="2000">
                <a:solidFill>
                  <a:srgbClr val="8D8C8B"/>
                </a:solidFill>
              </a:defRPr>
            </a:lvl2pPr>
            <a:lvl3pPr indent="-228600" lvl="2" marL="1371600" algn="l">
              <a:lnSpc>
                <a:spcPct val="90000"/>
              </a:lnSpc>
              <a:spcBef>
                <a:spcPts val="500"/>
              </a:spcBef>
              <a:spcAft>
                <a:spcPts val="0"/>
              </a:spcAft>
              <a:buClr>
                <a:srgbClr val="8D8C8B"/>
              </a:buClr>
              <a:buSzPts val="1800"/>
              <a:buNone/>
              <a:defRPr sz="1800">
                <a:solidFill>
                  <a:srgbClr val="8D8C8B"/>
                </a:solidFill>
              </a:defRPr>
            </a:lvl3pPr>
            <a:lvl4pPr indent="-228600" lvl="3" marL="1828800" algn="l">
              <a:lnSpc>
                <a:spcPct val="90000"/>
              </a:lnSpc>
              <a:spcBef>
                <a:spcPts val="500"/>
              </a:spcBef>
              <a:spcAft>
                <a:spcPts val="0"/>
              </a:spcAft>
              <a:buClr>
                <a:srgbClr val="8D8C8B"/>
              </a:buClr>
              <a:buSzPts val="1600"/>
              <a:buNone/>
              <a:defRPr sz="1600">
                <a:solidFill>
                  <a:srgbClr val="8D8C8B"/>
                </a:solidFill>
              </a:defRPr>
            </a:lvl4pPr>
            <a:lvl5pPr indent="-228600" lvl="4" marL="2286000" algn="l">
              <a:lnSpc>
                <a:spcPct val="90000"/>
              </a:lnSpc>
              <a:spcBef>
                <a:spcPts val="500"/>
              </a:spcBef>
              <a:spcAft>
                <a:spcPts val="0"/>
              </a:spcAft>
              <a:buClr>
                <a:srgbClr val="8D8C8B"/>
              </a:buClr>
              <a:buSzPts val="1600"/>
              <a:buNone/>
              <a:defRPr sz="1600">
                <a:solidFill>
                  <a:srgbClr val="8D8C8B"/>
                </a:solidFill>
              </a:defRPr>
            </a:lvl5pPr>
            <a:lvl6pPr indent="-228600" lvl="5" marL="2743200" algn="l">
              <a:lnSpc>
                <a:spcPct val="90000"/>
              </a:lnSpc>
              <a:spcBef>
                <a:spcPts val="500"/>
              </a:spcBef>
              <a:spcAft>
                <a:spcPts val="0"/>
              </a:spcAft>
              <a:buClr>
                <a:srgbClr val="8D8C8B"/>
              </a:buClr>
              <a:buSzPts val="1600"/>
              <a:buNone/>
              <a:defRPr sz="1600">
                <a:solidFill>
                  <a:srgbClr val="8D8C8B"/>
                </a:solidFill>
              </a:defRPr>
            </a:lvl6pPr>
            <a:lvl7pPr indent="-228600" lvl="6" marL="3200400" algn="l">
              <a:lnSpc>
                <a:spcPct val="90000"/>
              </a:lnSpc>
              <a:spcBef>
                <a:spcPts val="500"/>
              </a:spcBef>
              <a:spcAft>
                <a:spcPts val="0"/>
              </a:spcAft>
              <a:buClr>
                <a:srgbClr val="8D8C8B"/>
              </a:buClr>
              <a:buSzPts val="1600"/>
              <a:buNone/>
              <a:defRPr sz="1600">
                <a:solidFill>
                  <a:srgbClr val="8D8C8B"/>
                </a:solidFill>
              </a:defRPr>
            </a:lvl7pPr>
            <a:lvl8pPr indent="-228600" lvl="7" marL="3657600" algn="l">
              <a:lnSpc>
                <a:spcPct val="90000"/>
              </a:lnSpc>
              <a:spcBef>
                <a:spcPts val="500"/>
              </a:spcBef>
              <a:spcAft>
                <a:spcPts val="0"/>
              </a:spcAft>
              <a:buClr>
                <a:srgbClr val="8D8C8B"/>
              </a:buClr>
              <a:buSzPts val="1600"/>
              <a:buNone/>
              <a:defRPr sz="1600">
                <a:solidFill>
                  <a:srgbClr val="8D8C8B"/>
                </a:solidFill>
              </a:defRPr>
            </a:lvl8pPr>
            <a:lvl9pPr indent="-228600" lvl="8" marL="4114800" algn="l">
              <a:lnSpc>
                <a:spcPct val="90000"/>
              </a:lnSpc>
              <a:spcBef>
                <a:spcPts val="500"/>
              </a:spcBef>
              <a:spcAft>
                <a:spcPts val="0"/>
              </a:spcAft>
              <a:buClr>
                <a:srgbClr val="8D8C8B"/>
              </a:buClr>
              <a:buSzPts val="1600"/>
              <a:buNone/>
              <a:defRPr sz="1600">
                <a:solidFill>
                  <a:srgbClr val="8D8C8B"/>
                </a:solidFill>
              </a:defRPr>
            </a:lvl9pPr>
          </a:lstStyle>
          <a:p/>
        </p:txBody>
      </p:sp>
      <p:sp>
        <p:nvSpPr>
          <p:cNvPr id="37" name="Google Shape;37;p3"/>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8" name="Google Shape;38;p3"/>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39" name="Google Shape;39;p3"/>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40" name="Google Shape;40;p3"/>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41" name="Google Shape;41;p3"/>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 name="Google Shape;42;p3"/>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43" name="Google Shape;43;p3"/>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44" name="Google Shape;44;p3"/>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45" name="Google Shape;45;p3"/>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6" name="Google Shape;46;p3"/>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
        <p:nvSpPr>
          <p:cNvPr id="47" name="Google Shape;47;p3"/>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itle with three column" showMasterSp="0">
  <p:cSld name="Light Title with three column">
    <p:spTree>
      <p:nvGrpSpPr>
        <p:cNvPr id="295" name="Shape 295"/>
        <p:cNvGrpSpPr/>
        <p:nvPr/>
      </p:nvGrpSpPr>
      <p:grpSpPr>
        <a:xfrm>
          <a:off x="0" y="0"/>
          <a:ext cx="0" cy="0"/>
          <a:chOff x="0" y="0"/>
          <a:chExt cx="0" cy="0"/>
        </a:xfrm>
      </p:grpSpPr>
      <p:pic>
        <p:nvPicPr>
          <p:cNvPr id="296" name="Google Shape;296;p21"/>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sp>
        <p:nvSpPr>
          <p:cNvPr id="297" name="Google Shape;297;p21"/>
          <p:cNvSpPr txBox="1"/>
          <p:nvPr>
            <p:ph type="title"/>
          </p:nvPr>
        </p:nvSpPr>
        <p:spPr>
          <a:xfrm>
            <a:off x="768095" y="783026"/>
            <a:ext cx="10210297" cy="844095"/>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dk1"/>
              </a:buClr>
              <a:buSzPts val="2400"/>
              <a:buFont typeface="Arial"/>
              <a:buNone/>
              <a:defRPr b="1" i="0"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8" name="Google Shape;298;p21"/>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299" name="Google Shape;299;p21"/>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0" name="Google Shape;300;p21"/>
          <p:cNvSpPr txBox="1"/>
          <p:nvPr>
            <p:ph idx="1" type="body"/>
          </p:nvPr>
        </p:nvSpPr>
        <p:spPr>
          <a:xfrm>
            <a:off x="768349" y="2189533"/>
            <a:ext cx="3270251" cy="4017963"/>
          </a:xfrm>
          <a:prstGeom prst="rect">
            <a:avLst/>
          </a:prstGeom>
          <a:noFill/>
          <a:ln>
            <a:noFill/>
          </a:ln>
        </p:spPr>
        <p:txBody>
          <a:bodyPr anchorCtr="0" anchor="t" bIns="45700" lIns="0" spcFirstLastPara="1" rIns="91425" wrap="square" tIns="45700">
            <a:noAutofit/>
          </a:bodyPr>
          <a:lstStyle>
            <a:lvl1pPr indent="-342900" lvl="0" marL="457200" algn="l">
              <a:lnSpc>
                <a:spcPct val="90000"/>
              </a:lnSpc>
              <a:spcBef>
                <a:spcPts val="1200"/>
              </a:spcBef>
              <a:spcAft>
                <a:spcPts val="0"/>
              </a:spcAft>
              <a:buClr>
                <a:schemeClr val="dk1"/>
              </a:buClr>
              <a:buSzPts val="1800"/>
              <a:buFont typeface="Arial"/>
              <a:buChar char="•"/>
              <a:defRPr sz="1800"/>
            </a:lvl1pPr>
            <a:lvl2pPr indent="-228600" lvl="1" marL="914400" algn="l">
              <a:lnSpc>
                <a:spcPct val="90000"/>
              </a:lnSpc>
              <a:spcBef>
                <a:spcPts val="1200"/>
              </a:spcBef>
              <a:spcAft>
                <a:spcPts val="0"/>
              </a:spcAft>
              <a:buClr>
                <a:schemeClr val="dk1"/>
              </a:buClr>
              <a:buSzPts val="1800"/>
              <a:buNone/>
              <a:defRPr sz="1800"/>
            </a:lvl2pPr>
            <a:lvl3pPr indent="-342900" lvl="2" marL="1371600" algn="l">
              <a:lnSpc>
                <a:spcPct val="90000"/>
              </a:lnSpc>
              <a:spcBef>
                <a:spcPts val="1200"/>
              </a:spcBef>
              <a:spcAft>
                <a:spcPts val="0"/>
              </a:spcAft>
              <a:buClr>
                <a:schemeClr val="dk1"/>
              </a:buClr>
              <a:buSzPts val="1800"/>
              <a:buFont typeface="Arial"/>
              <a:buChar char="•"/>
              <a:defRPr b="0" sz="1800">
                <a:solidFill>
                  <a:schemeClr val="dk1"/>
                </a:solidFill>
                <a:latin typeface="Arial"/>
                <a:ea typeface="Arial"/>
                <a:cs typeface="Arial"/>
                <a:sym typeface="Arial"/>
              </a:defRPr>
            </a:lvl3pPr>
            <a:lvl4pPr indent="-228600" lvl="3" marL="1828800" algn="l">
              <a:lnSpc>
                <a:spcPct val="90000"/>
              </a:lnSpc>
              <a:spcBef>
                <a:spcPts val="1200"/>
              </a:spcBef>
              <a:spcAft>
                <a:spcPts val="0"/>
              </a:spcAft>
              <a:buClr>
                <a:schemeClr val="accent5"/>
              </a:buClr>
              <a:buSzPts val="1800"/>
              <a:buNone/>
              <a:defRPr b="1" sz="1800">
                <a:solidFill>
                  <a:schemeClr val="accent5"/>
                </a:solidFill>
                <a:latin typeface="Arial"/>
                <a:ea typeface="Arial"/>
                <a:cs typeface="Arial"/>
                <a:sym typeface="Arial"/>
              </a:defRPr>
            </a:lvl4pPr>
            <a:lvl5pPr indent="-342900" lvl="4" marL="2286000" algn="l">
              <a:lnSpc>
                <a:spcPct val="90000"/>
              </a:lnSpc>
              <a:spcBef>
                <a:spcPts val="12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21"/>
          <p:cNvSpPr txBox="1"/>
          <p:nvPr>
            <p:ph idx="2" type="body"/>
          </p:nvPr>
        </p:nvSpPr>
        <p:spPr>
          <a:xfrm>
            <a:off x="4238117" y="2189533"/>
            <a:ext cx="3270251" cy="4017963"/>
          </a:xfrm>
          <a:prstGeom prst="rect">
            <a:avLst/>
          </a:prstGeom>
          <a:noFill/>
          <a:ln>
            <a:noFill/>
          </a:ln>
        </p:spPr>
        <p:txBody>
          <a:bodyPr anchorCtr="0" anchor="t" bIns="45700" lIns="0" spcFirstLastPara="1" rIns="91425" wrap="square" tIns="45700">
            <a:noAutofit/>
          </a:bodyPr>
          <a:lstStyle>
            <a:lvl1pPr indent="-342900" lvl="0" marL="457200" algn="l">
              <a:lnSpc>
                <a:spcPct val="90000"/>
              </a:lnSpc>
              <a:spcBef>
                <a:spcPts val="1200"/>
              </a:spcBef>
              <a:spcAft>
                <a:spcPts val="0"/>
              </a:spcAft>
              <a:buClr>
                <a:schemeClr val="dk1"/>
              </a:buClr>
              <a:buSzPts val="1800"/>
              <a:buFont typeface="Arial"/>
              <a:buChar char="•"/>
              <a:defRPr sz="1800"/>
            </a:lvl1pPr>
            <a:lvl2pPr indent="-228600" lvl="1" marL="914400" algn="l">
              <a:lnSpc>
                <a:spcPct val="90000"/>
              </a:lnSpc>
              <a:spcBef>
                <a:spcPts val="1200"/>
              </a:spcBef>
              <a:spcAft>
                <a:spcPts val="0"/>
              </a:spcAft>
              <a:buClr>
                <a:schemeClr val="dk1"/>
              </a:buClr>
              <a:buSzPts val="1800"/>
              <a:buNone/>
              <a:defRPr sz="1800"/>
            </a:lvl2pPr>
            <a:lvl3pPr indent="-342900" lvl="2" marL="1371600" algn="l">
              <a:lnSpc>
                <a:spcPct val="90000"/>
              </a:lnSpc>
              <a:spcBef>
                <a:spcPts val="1200"/>
              </a:spcBef>
              <a:spcAft>
                <a:spcPts val="0"/>
              </a:spcAft>
              <a:buClr>
                <a:schemeClr val="dk1"/>
              </a:buClr>
              <a:buSzPts val="1800"/>
              <a:buFont typeface="Arial"/>
              <a:buChar char="•"/>
              <a:defRPr b="0" sz="1800">
                <a:solidFill>
                  <a:schemeClr val="dk1"/>
                </a:solidFill>
                <a:latin typeface="Arial"/>
                <a:ea typeface="Arial"/>
                <a:cs typeface="Arial"/>
                <a:sym typeface="Arial"/>
              </a:defRPr>
            </a:lvl3pPr>
            <a:lvl4pPr indent="-228600" lvl="3" marL="1828800" algn="l">
              <a:lnSpc>
                <a:spcPct val="90000"/>
              </a:lnSpc>
              <a:spcBef>
                <a:spcPts val="1200"/>
              </a:spcBef>
              <a:spcAft>
                <a:spcPts val="0"/>
              </a:spcAft>
              <a:buClr>
                <a:schemeClr val="accent5"/>
              </a:buClr>
              <a:buSzPts val="1800"/>
              <a:buNone/>
              <a:defRPr b="1" sz="1800">
                <a:solidFill>
                  <a:schemeClr val="accent5"/>
                </a:solidFill>
                <a:latin typeface="Arial"/>
                <a:ea typeface="Arial"/>
                <a:cs typeface="Arial"/>
                <a:sym typeface="Arial"/>
              </a:defRPr>
            </a:lvl4pPr>
            <a:lvl5pPr indent="-342900" lvl="4" marL="2286000" algn="l">
              <a:lnSpc>
                <a:spcPct val="90000"/>
              </a:lnSpc>
              <a:spcBef>
                <a:spcPts val="12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2" name="Google Shape;302;p21"/>
          <p:cNvSpPr txBox="1"/>
          <p:nvPr>
            <p:ph idx="3" type="body"/>
          </p:nvPr>
        </p:nvSpPr>
        <p:spPr>
          <a:xfrm>
            <a:off x="7707885" y="2189533"/>
            <a:ext cx="3270251" cy="4017963"/>
          </a:xfrm>
          <a:prstGeom prst="rect">
            <a:avLst/>
          </a:prstGeom>
          <a:noFill/>
          <a:ln>
            <a:noFill/>
          </a:ln>
        </p:spPr>
        <p:txBody>
          <a:bodyPr anchorCtr="0" anchor="t" bIns="45700" lIns="0" spcFirstLastPara="1" rIns="91425" wrap="square" tIns="45700">
            <a:noAutofit/>
          </a:bodyPr>
          <a:lstStyle>
            <a:lvl1pPr indent="-342900" lvl="0" marL="457200" algn="l">
              <a:lnSpc>
                <a:spcPct val="90000"/>
              </a:lnSpc>
              <a:spcBef>
                <a:spcPts val="1200"/>
              </a:spcBef>
              <a:spcAft>
                <a:spcPts val="0"/>
              </a:spcAft>
              <a:buClr>
                <a:schemeClr val="dk1"/>
              </a:buClr>
              <a:buSzPts val="1800"/>
              <a:buFont typeface="Arial"/>
              <a:buChar char="•"/>
              <a:defRPr sz="1800"/>
            </a:lvl1pPr>
            <a:lvl2pPr indent="-228600" lvl="1" marL="914400" algn="l">
              <a:lnSpc>
                <a:spcPct val="90000"/>
              </a:lnSpc>
              <a:spcBef>
                <a:spcPts val="1200"/>
              </a:spcBef>
              <a:spcAft>
                <a:spcPts val="0"/>
              </a:spcAft>
              <a:buClr>
                <a:schemeClr val="dk1"/>
              </a:buClr>
              <a:buSzPts val="1800"/>
              <a:buNone/>
              <a:defRPr sz="1800"/>
            </a:lvl2pPr>
            <a:lvl3pPr indent="-342900" lvl="2" marL="1371600" algn="l">
              <a:lnSpc>
                <a:spcPct val="90000"/>
              </a:lnSpc>
              <a:spcBef>
                <a:spcPts val="1200"/>
              </a:spcBef>
              <a:spcAft>
                <a:spcPts val="0"/>
              </a:spcAft>
              <a:buClr>
                <a:schemeClr val="dk1"/>
              </a:buClr>
              <a:buSzPts val="1800"/>
              <a:buFont typeface="Arial"/>
              <a:buChar char="•"/>
              <a:defRPr b="0" sz="1800">
                <a:solidFill>
                  <a:schemeClr val="dk1"/>
                </a:solidFill>
                <a:latin typeface="Arial"/>
                <a:ea typeface="Arial"/>
                <a:cs typeface="Arial"/>
                <a:sym typeface="Arial"/>
              </a:defRPr>
            </a:lvl3pPr>
            <a:lvl4pPr indent="-228600" lvl="3" marL="1828800" algn="l">
              <a:lnSpc>
                <a:spcPct val="90000"/>
              </a:lnSpc>
              <a:spcBef>
                <a:spcPts val="1200"/>
              </a:spcBef>
              <a:spcAft>
                <a:spcPts val="0"/>
              </a:spcAft>
              <a:buClr>
                <a:schemeClr val="accent5"/>
              </a:buClr>
              <a:buSzPts val="1800"/>
              <a:buNone/>
              <a:defRPr b="1" sz="1800">
                <a:solidFill>
                  <a:schemeClr val="accent5"/>
                </a:solidFill>
                <a:latin typeface="Arial"/>
                <a:ea typeface="Arial"/>
                <a:cs typeface="Arial"/>
                <a:sym typeface="Arial"/>
              </a:defRPr>
            </a:lvl4pPr>
            <a:lvl5pPr indent="-342900" lvl="4" marL="2286000" algn="l">
              <a:lnSpc>
                <a:spcPct val="90000"/>
              </a:lnSpc>
              <a:spcBef>
                <a:spcPts val="12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3" name="Google Shape;303;p21"/>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304" name="Google Shape;304;p21"/>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305" name="Google Shape;305;p21"/>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306" name="Google Shape;306;p21"/>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7" name="Google Shape;307;p21"/>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308" name="Google Shape;308;p21"/>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309" name="Google Shape;309;p21"/>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310" name="Google Shape;310;p21"/>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1" name="Google Shape;311;p21"/>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
        <p:nvSpPr>
          <p:cNvPr id="312" name="Google Shape;312;p21"/>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3" name="Google Shape;313;p21"/>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2664">
          <p15:clr>
            <a:srgbClr val="FBAE40"/>
          </p15:clr>
        </p15:guide>
        <p15:guide id="2" pos="4848">
          <p15:clr>
            <a:srgbClr val="FBAE40"/>
          </p15:clr>
        </p15:guide>
        <p15:guide id="3" pos="2544">
          <p15:clr>
            <a:srgbClr val="FBAE40"/>
          </p15:clr>
        </p15:guide>
        <p15:guide id="4" pos="4728">
          <p15:clr>
            <a:srgbClr val="FBAE40"/>
          </p15:clr>
        </p15:guide>
        <p15:guide id="5" pos="69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Quadrant for infographic" showMasterSp="0">
  <p:cSld name="Light Quadrant for infographic">
    <p:spTree>
      <p:nvGrpSpPr>
        <p:cNvPr id="314" name="Shape 314"/>
        <p:cNvGrpSpPr/>
        <p:nvPr/>
      </p:nvGrpSpPr>
      <p:grpSpPr>
        <a:xfrm>
          <a:off x="0" y="0"/>
          <a:ext cx="0" cy="0"/>
          <a:chOff x="0" y="0"/>
          <a:chExt cx="0" cy="0"/>
        </a:xfrm>
      </p:grpSpPr>
      <p:pic>
        <p:nvPicPr>
          <p:cNvPr id="315" name="Google Shape;315;p22"/>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316" name="Google Shape;316;p22"/>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pic>
        <p:nvPicPr>
          <p:cNvPr id="317" name="Google Shape;317;p22"/>
          <p:cNvPicPr preferRelativeResize="0"/>
          <p:nvPr/>
        </p:nvPicPr>
        <p:blipFill rotWithShape="1">
          <a:blip r:embed="rId2">
            <a:alphaModFix/>
          </a:blip>
          <a:srcRect b="0" l="0" r="0" t="0"/>
          <a:stretch/>
        </p:blipFill>
        <p:spPr>
          <a:xfrm>
            <a:off x="6337183" y="4508411"/>
            <a:ext cx="5854818" cy="2341927"/>
          </a:xfrm>
          <a:prstGeom prst="rect">
            <a:avLst/>
          </a:prstGeom>
          <a:noFill/>
          <a:ln>
            <a:noFill/>
          </a:ln>
        </p:spPr>
      </p:pic>
      <p:sp>
        <p:nvSpPr>
          <p:cNvPr id="318" name="Google Shape;318;p22"/>
          <p:cNvSpPr txBox="1"/>
          <p:nvPr>
            <p:ph type="title"/>
          </p:nvPr>
        </p:nvSpPr>
        <p:spPr>
          <a:xfrm>
            <a:off x="768095" y="783026"/>
            <a:ext cx="10210297" cy="844095"/>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dk1"/>
              </a:buClr>
              <a:buSzPts val="2400"/>
              <a:buFont typeface="Arial"/>
              <a:buNone/>
              <a:defRPr b="1" i="0"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19" name="Google Shape;319;p22"/>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320" name="Google Shape;320;p22"/>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1" name="Google Shape;321;p22"/>
          <p:cNvSpPr txBox="1"/>
          <p:nvPr>
            <p:ph idx="1" type="body"/>
          </p:nvPr>
        </p:nvSpPr>
        <p:spPr>
          <a:xfrm>
            <a:off x="2204246" y="4162024"/>
            <a:ext cx="3574122" cy="116766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Font typeface="Noto Sans Symbols"/>
              <a:buNone/>
              <a:defRPr b="0" i="0" sz="1800">
                <a:latin typeface="Arial"/>
                <a:ea typeface="Arial"/>
                <a:cs typeface="Arial"/>
                <a:sym typeface="Arial"/>
              </a:defRPr>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22"/>
          <p:cNvSpPr txBox="1"/>
          <p:nvPr>
            <p:ph idx="2" type="body"/>
          </p:nvPr>
        </p:nvSpPr>
        <p:spPr>
          <a:xfrm>
            <a:off x="7404270" y="2271143"/>
            <a:ext cx="3574122" cy="116766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Font typeface="Noto Sans Symbols"/>
              <a:buNone/>
              <a:defRPr b="0" i="0" sz="1800">
                <a:latin typeface="Arial"/>
                <a:ea typeface="Arial"/>
                <a:cs typeface="Arial"/>
                <a:sym typeface="Arial"/>
              </a:defRPr>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3" name="Google Shape;323;p22"/>
          <p:cNvSpPr txBox="1"/>
          <p:nvPr>
            <p:ph idx="3" type="body"/>
          </p:nvPr>
        </p:nvSpPr>
        <p:spPr>
          <a:xfrm>
            <a:off x="7404270" y="4162024"/>
            <a:ext cx="3574122" cy="116766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Font typeface="Noto Sans Symbols"/>
              <a:buNone/>
              <a:defRPr b="0" i="0" sz="1800">
                <a:latin typeface="Arial"/>
                <a:ea typeface="Arial"/>
                <a:cs typeface="Arial"/>
                <a:sym typeface="Arial"/>
              </a:defRPr>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22"/>
          <p:cNvSpPr txBox="1"/>
          <p:nvPr>
            <p:ph idx="4" type="body"/>
          </p:nvPr>
        </p:nvSpPr>
        <p:spPr>
          <a:xfrm>
            <a:off x="2204246" y="2278497"/>
            <a:ext cx="3574122" cy="116766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800"/>
              <a:buFont typeface="Noto Sans Symbols"/>
              <a:buNone/>
              <a:defRPr b="0" i="0" sz="1800">
                <a:latin typeface="Arial"/>
                <a:ea typeface="Arial"/>
                <a:cs typeface="Arial"/>
                <a:sym typeface="Arial"/>
              </a:defRPr>
            </a:lvl1pPr>
            <a:lvl2pPr indent="-342900" lvl="1" marL="914400" algn="l">
              <a:lnSpc>
                <a:spcPct val="100000"/>
              </a:lnSpc>
              <a:spcBef>
                <a:spcPts val="500"/>
              </a:spcBef>
              <a:spcAft>
                <a:spcPts val="0"/>
              </a:spcAft>
              <a:buClr>
                <a:schemeClr val="dk1"/>
              </a:buClr>
              <a:buSzPts val="1800"/>
              <a:buChar char="•"/>
              <a:defRPr sz="1800"/>
            </a:lvl2pPr>
            <a:lvl3pPr indent="-342900" lvl="2" marL="1371600" algn="l">
              <a:lnSpc>
                <a:spcPct val="100000"/>
              </a:lnSpc>
              <a:spcBef>
                <a:spcPts val="500"/>
              </a:spcBef>
              <a:spcAft>
                <a:spcPts val="0"/>
              </a:spcAft>
              <a:buClr>
                <a:schemeClr val="dk1"/>
              </a:buClr>
              <a:buSzPts val="1800"/>
              <a:buChar char="•"/>
              <a:defRPr sz="1800"/>
            </a:lvl3pPr>
            <a:lvl4pPr indent="-342900" lvl="3" marL="1828800" algn="l">
              <a:lnSpc>
                <a:spcPct val="100000"/>
              </a:lnSpc>
              <a:spcBef>
                <a:spcPts val="500"/>
              </a:spcBef>
              <a:spcAft>
                <a:spcPts val="0"/>
              </a:spcAft>
              <a:buClr>
                <a:schemeClr val="dk1"/>
              </a:buClr>
              <a:buSzPts val="1800"/>
              <a:buChar char="•"/>
              <a:defRPr sz="1800"/>
            </a:lvl4pPr>
            <a:lvl5pPr indent="-342900" lvl="4" marL="2286000" algn="l">
              <a:lnSpc>
                <a:spcPct val="10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25" name="Google Shape;325;p22"/>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326" name="Google Shape;326;p22"/>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327" name="Google Shape;327;p22"/>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28" name="Google Shape;328;p22"/>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id="329" name="Google Shape;329;p22"/>
          <p:cNvPicPr preferRelativeResize="0"/>
          <p:nvPr/>
        </p:nvPicPr>
        <p:blipFill rotWithShape="1">
          <a:blip r:embed="rId3">
            <a:alphaModFix/>
          </a:blip>
          <a:srcRect b="0" l="0" r="0" t="0"/>
          <a:stretch/>
        </p:blipFill>
        <p:spPr>
          <a:xfrm>
            <a:off x="0" y="0"/>
            <a:ext cx="12192000" cy="254000"/>
          </a:xfrm>
          <a:prstGeom prst="rect">
            <a:avLst/>
          </a:prstGeom>
          <a:noFill/>
          <a:ln>
            <a:noFill/>
          </a:ln>
        </p:spPr>
      </p:pic>
      <p:sp>
        <p:nvSpPr>
          <p:cNvPr id="330" name="Google Shape;330;p22"/>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31" name="Google Shape;331;p22"/>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
        <p:nvSpPr>
          <p:cNvPr id="332" name="Google Shape;332;p22"/>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22"/>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Metric" showMasterSp="0">
  <p:cSld name="Light Metric">
    <p:bg>
      <p:bgPr>
        <a:solidFill>
          <a:schemeClr val="lt2"/>
        </a:solidFill>
      </p:bgPr>
    </p:bg>
    <p:spTree>
      <p:nvGrpSpPr>
        <p:cNvPr id="334" name="Shape 334"/>
        <p:cNvGrpSpPr/>
        <p:nvPr/>
      </p:nvGrpSpPr>
      <p:grpSpPr>
        <a:xfrm>
          <a:off x="0" y="0"/>
          <a:ext cx="0" cy="0"/>
          <a:chOff x="0" y="0"/>
          <a:chExt cx="0" cy="0"/>
        </a:xfrm>
      </p:grpSpPr>
      <p:sp>
        <p:nvSpPr>
          <p:cNvPr id="335" name="Google Shape;335;p23"/>
          <p:cNvSpPr txBox="1"/>
          <p:nvPr>
            <p:ph idx="1" type="body"/>
          </p:nvPr>
        </p:nvSpPr>
        <p:spPr>
          <a:xfrm>
            <a:off x="761286" y="2275167"/>
            <a:ext cx="1906500" cy="9144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Clr>
                <a:srgbClr val="A87805"/>
              </a:buClr>
              <a:buSzPts val="6000"/>
              <a:buNone/>
              <a:defRPr b="0" sz="6000">
                <a:solidFill>
                  <a:srgbClr val="A87805"/>
                </a:solidFill>
                <a:latin typeface="Georgia"/>
                <a:ea typeface="Georgia"/>
                <a:cs typeface="Georgia"/>
                <a:sym typeface="Georgia"/>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6" name="Google Shape;336;p23"/>
          <p:cNvSpPr txBox="1"/>
          <p:nvPr>
            <p:ph idx="2" type="body"/>
          </p:nvPr>
        </p:nvSpPr>
        <p:spPr>
          <a:xfrm>
            <a:off x="761286" y="3231646"/>
            <a:ext cx="4371153" cy="9144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1000"/>
              </a:spcBef>
              <a:spcAft>
                <a:spcPts val="0"/>
              </a:spcAft>
              <a:buClr>
                <a:srgbClr val="4A362B"/>
              </a:buClr>
              <a:buSzPts val="1800"/>
              <a:buNone/>
              <a:defRPr b="0" i="0" sz="1800">
                <a:solidFill>
                  <a:srgbClr val="4A362B"/>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37" name="Google Shape;337;p23"/>
          <p:cNvPicPr preferRelativeResize="0"/>
          <p:nvPr/>
        </p:nvPicPr>
        <p:blipFill rotWithShape="1">
          <a:blip r:embed="rId2">
            <a:alphaModFix/>
          </a:blip>
          <a:srcRect b="0" l="0" r="0" t="0"/>
          <a:stretch/>
        </p:blipFill>
        <p:spPr>
          <a:xfrm>
            <a:off x="6096000" y="0"/>
            <a:ext cx="6096000" cy="6857999"/>
          </a:xfrm>
          <a:prstGeom prst="rect">
            <a:avLst/>
          </a:prstGeom>
          <a:noFill/>
          <a:ln>
            <a:noFill/>
          </a:ln>
        </p:spPr>
      </p:pic>
      <p:pic>
        <p:nvPicPr>
          <p:cNvPr id="338" name="Google Shape;338;p23"/>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id="339" name="Google Shape;339;p23"/>
          <p:cNvPicPr preferRelativeResize="0"/>
          <p:nvPr/>
        </p:nvPicPr>
        <p:blipFill rotWithShape="1">
          <a:blip r:embed="rId2">
            <a:alphaModFix/>
          </a:blip>
          <a:srcRect b="0" l="0" r="0" t="0"/>
          <a:stretch/>
        </p:blipFill>
        <p:spPr>
          <a:xfrm>
            <a:off x="6096000" y="0"/>
            <a:ext cx="6096000" cy="6857999"/>
          </a:xfrm>
          <a:prstGeom prst="rect">
            <a:avLst/>
          </a:prstGeom>
          <a:noFill/>
          <a:ln>
            <a:noFill/>
          </a:ln>
        </p:spPr>
      </p:pic>
      <p:pic>
        <p:nvPicPr>
          <p:cNvPr id="340" name="Google Shape;340;p23"/>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id="341" name="Google Shape;341;p23"/>
          <p:cNvPicPr preferRelativeResize="0"/>
          <p:nvPr/>
        </p:nvPicPr>
        <p:blipFill rotWithShape="1">
          <a:blip r:embed="rId2">
            <a:alphaModFix/>
          </a:blip>
          <a:srcRect b="0" l="0" r="0" t="0"/>
          <a:stretch/>
        </p:blipFill>
        <p:spPr>
          <a:xfrm>
            <a:off x="6096000" y="0"/>
            <a:ext cx="6096000" cy="6857999"/>
          </a:xfrm>
          <a:prstGeom prst="rect">
            <a:avLst/>
          </a:prstGeom>
          <a:noFill/>
          <a:ln>
            <a:noFill/>
          </a:ln>
        </p:spPr>
      </p:pic>
      <p:pic>
        <p:nvPicPr>
          <p:cNvPr id="342" name="Google Shape;342;p23"/>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sp>
        <p:nvSpPr>
          <p:cNvPr id="343" name="Google Shape;343;p23"/>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23"/>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ure 01" showMasterSp="0">
  <p:cSld name="Texture 01">
    <p:bg>
      <p:bgPr>
        <a:solidFill>
          <a:schemeClr val="lt2"/>
        </a:solidFill>
      </p:bgPr>
    </p:bg>
    <p:spTree>
      <p:nvGrpSpPr>
        <p:cNvPr id="345" name="Shape 345"/>
        <p:cNvGrpSpPr/>
        <p:nvPr/>
      </p:nvGrpSpPr>
      <p:grpSpPr>
        <a:xfrm>
          <a:off x="0" y="0"/>
          <a:ext cx="0" cy="0"/>
          <a:chOff x="0" y="0"/>
          <a:chExt cx="0" cy="0"/>
        </a:xfrm>
      </p:grpSpPr>
      <p:pic>
        <p:nvPicPr>
          <p:cNvPr descr="A close up of a door&#10;&#10;Description automatically generated" id="346" name="Google Shape;346;p2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47" name="Google Shape;347;p24"/>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close up of a door&#10;&#10;Description automatically generated" id="348" name="Google Shape;348;p2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49" name="Google Shape;349;p24"/>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close up of a door&#10;&#10;Description automatically generated" id="350" name="Google Shape;350;p2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51" name="Google Shape;351;p24"/>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ure 02" showMasterSp="0">
  <p:cSld name="Texture 02">
    <p:bg>
      <p:bgPr>
        <a:solidFill>
          <a:schemeClr val="lt2"/>
        </a:solidFill>
      </p:bgPr>
    </p:bg>
    <p:spTree>
      <p:nvGrpSpPr>
        <p:cNvPr id="352" name="Shape 352"/>
        <p:cNvGrpSpPr/>
        <p:nvPr/>
      </p:nvGrpSpPr>
      <p:grpSpPr>
        <a:xfrm>
          <a:off x="0" y="0"/>
          <a:ext cx="0" cy="0"/>
          <a:chOff x="0" y="0"/>
          <a:chExt cx="0" cy="0"/>
        </a:xfrm>
      </p:grpSpPr>
      <p:pic>
        <p:nvPicPr>
          <p:cNvPr descr="A close up of some water&#10;&#10;Description automatically generated" id="353" name="Google Shape;353;p2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54" name="Google Shape;354;p25"/>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close up of some water&#10;&#10;Description automatically generated" id="355" name="Google Shape;355;p2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56" name="Google Shape;356;p25"/>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close up of some water&#10;&#10;Description automatically generated" id="357" name="Google Shape;357;p2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58" name="Google Shape;358;p25"/>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ure 03" showMasterSp="0">
  <p:cSld name="Texture 03">
    <p:bg>
      <p:bgPr>
        <a:solidFill>
          <a:schemeClr val="lt2"/>
        </a:solidFill>
      </p:bgPr>
    </p:bg>
    <p:spTree>
      <p:nvGrpSpPr>
        <p:cNvPr id="359" name="Shape 359"/>
        <p:cNvGrpSpPr/>
        <p:nvPr/>
      </p:nvGrpSpPr>
      <p:grpSpPr>
        <a:xfrm>
          <a:off x="0" y="0"/>
          <a:ext cx="0" cy="0"/>
          <a:chOff x="0" y="0"/>
          <a:chExt cx="0" cy="0"/>
        </a:xfrm>
      </p:grpSpPr>
      <p:pic>
        <p:nvPicPr>
          <p:cNvPr descr="A picture containing indoor, white, piece, photo&#10;&#10;Description automatically generated" id="360" name="Google Shape;360;p2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61" name="Google Shape;361;p26"/>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picture containing indoor, white, piece, photo&#10;&#10;Description automatically generated" id="362" name="Google Shape;362;p2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63" name="Google Shape;363;p26"/>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picture containing indoor, white, piece, photo&#10;&#10;Description automatically generated" id="364" name="Google Shape;364;p2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65" name="Google Shape;365;p26"/>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ure 04" showMasterSp="0">
  <p:cSld name="Texture 04">
    <p:bg>
      <p:bgPr>
        <a:solidFill>
          <a:schemeClr val="lt2"/>
        </a:solidFill>
      </p:bgPr>
    </p:bg>
    <p:spTree>
      <p:nvGrpSpPr>
        <p:cNvPr id="366" name="Shape 366"/>
        <p:cNvGrpSpPr/>
        <p:nvPr/>
      </p:nvGrpSpPr>
      <p:grpSpPr>
        <a:xfrm>
          <a:off x="0" y="0"/>
          <a:ext cx="0" cy="0"/>
          <a:chOff x="0" y="0"/>
          <a:chExt cx="0" cy="0"/>
        </a:xfrm>
      </p:grpSpPr>
      <p:pic>
        <p:nvPicPr>
          <p:cNvPr descr="A picture containing indoor, photo, white, sitting&#10;&#10;Description automatically generated" id="367" name="Google Shape;367;p27"/>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68" name="Google Shape;368;p27"/>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picture containing indoor, photo, white, sitting&#10;&#10;Description automatically generated" id="369" name="Google Shape;369;p27"/>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70" name="Google Shape;370;p27"/>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picture containing indoor, photo, white, sitting&#10;&#10;Description automatically generated" id="371" name="Google Shape;371;p27"/>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72" name="Google Shape;372;p27"/>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ure 05" showMasterSp="0">
  <p:cSld name="Texture 05">
    <p:bg>
      <p:bgPr>
        <a:solidFill>
          <a:schemeClr val="lt2"/>
        </a:solidFill>
      </p:bgPr>
    </p:bg>
    <p:spTree>
      <p:nvGrpSpPr>
        <p:cNvPr id="373" name="Shape 373"/>
        <p:cNvGrpSpPr/>
        <p:nvPr/>
      </p:nvGrpSpPr>
      <p:grpSpPr>
        <a:xfrm>
          <a:off x="0" y="0"/>
          <a:ext cx="0" cy="0"/>
          <a:chOff x="0" y="0"/>
          <a:chExt cx="0" cy="0"/>
        </a:xfrm>
      </p:grpSpPr>
      <p:pic>
        <p:nvPicPr>
          <p:cNvPr descr="A picture containing white, shower, large, holding&#10;&#10;Description automatically generated" id="374" name="Google Shape;374;p2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75" name="Google Shape;375;p28"/>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picture containing white, shower, large, holding&#10;&#10;Description automatically generated" id="376" name="Google Shape;376;p2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77" name="Google Shape;377;p28"/>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picture containing white, shower, large, holding&#10;&#10;Description automatically generated" id="378" name="Google Shape;378;p2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79" name="Google Shape;379;p28"/>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Light Cover " showMasterSp="0">
  <p:cSld name="2_Light Cover ">
    <p:spTree>
      <p:nvGrpSpPr>
        <p:cNvPr id="380" name="Shape 380"/>
        <p:cNvGrpSpPr/>
        <p:nvPr/>
      </p:nvGrpSpPr>
      <p:grpSpPr>
        <a:xfrm>
          <a:off x="0" y="0"/>
          <a:ext cx="0" cy="0"/>
          <a:chOff x="0" y="0"/>
          <a:chExt cx="0" cy="0"/>
        </a:xfrm>
      </p:grpSpPr>
      <p:pic>
        <p:nvPicPr>
          <p:cNvPr id="381" name="Google Shape;381;p29"/>
          <p:cNvPicPr preferRelativeResize="0"/>
          <p:nvPr/>
        </p:nvPicPr>
        <p:blipFill rotWithShape="1">
          <a:blip r:embed="rId2">
            <a:alphaModFix/>
          </a:blip>
          <a:srcRect b="0" l="0" r="0" t="0"/>
          <a:stretch/>
        </p:blipFill>
        <p:spPr>
          <a:xfrm>
            <a:off x="0" y="0"/>
            <a:ext cx="12184602" cy="6858000"/>
          </a:xfrm>
          <a:prstGeom prst="rect">
            <a:avLst/>
          </a:prstGeom>
          <a:noFill/>
          <a:ln>
            <a:noFill/>
          </a:ln>
        </p:spPr>
      </p:pic>
      <p:pic>
        <p:nvPicPr>
          <p:cNvPr id="382" name="Google Shape;382;p29"/>
          <p:cNvPicPr preferRelativeResize="0"/>
          <p:nvPr/>
        </p:nvPicPr>
        <p:blipFill rotWithShape="1">
          <a:blip r:embed="rId2">
            <a:alphaModFix/>
          </a:blip>
          <a:srcRect b="0" l="0" r="0" t="0"/>
          <a:stretch/>
        </p:blipFill>
        <p:spPr>
          <a:xfrm>
            <a:off x="0" y="0"/>
            <a:ext cx="12184602"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itle-only - no graphic" showMasterSp="0">
  <p:cSld name="Light Title-only - no graphic">
    <p:spTree>
      <p:nvGrpSpPr>
        <p:cNvPr id="49" name="Shape 49"/>
        <p:cNvGrpSpPr/>
        <p:nvPr/>
      </p:nvGrpSpPr>
      <p:grpSpPr>
        <a:xfrm>
          <a:off x="0" y="0"/>
          <a:ext cx="0" cy="0"/>
          <a:chOff x="0" y="0"/>
          <a:chExt cx="0" cy="0"/>
        </a:xfrm>
      </p:grpSpPr>
      <p:pic>
        <p:nvPicPr>
          <p:cNvPr id="50" name="Google Shape;50;p4"/>
          <p:cNvPicPr preferRelativeResize="0"/>
          <p:nvPr/>
        </p:nvPicPr>
        <p:blipFill rotWithShape="1">
          <a:blip r:embed="rId2">
            <a:alphaModFix/>
          </a:blip>
          <a:srcRect b="0" l="0" r="0" t="0"/>
          <a:stretch/>
        </p:blipFill>
        <p:spPr>
          <a:xfrm>
            <a:off x="0" y="0"/>
            <a:ext cx="12192000" cy="254000"/>
          </a:xfrm>
          <a:prstGeom prst="rect">
            <a:avLst/>
          </a:prstGeom>
          <a:noFill/>
          <a:ln>
            <a:noFill/>
          </a:ln>
        </p:spPr>
      </p:pic>
      <p:sp>
        <p:nvSpPr>
          <p:cNvPr id="51" name="Google Shape;51;p4"/>
          <p:cNvSpPr txBox="1"/>
          <p:nvPr>
            <p:ph type="title"/>
          </p:nvPr>
        </p:nvSpPr>
        <p:spPr>
          <a:xfrm>
            <a:off x="768096" y="783026"/>
            <a:ext cx="9887834" cy="844095"/>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dk1"/>
              </a:buClr>
              <a:buSzPts val="2400"/>
              <a:buFont typeface="Arial"/>
              <a:buNone/>
              <a:defRPr b="1" i="0"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4"/>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 name="Google Shape;53;p4"/>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id="54" name="Google Shape;54;p4"/>
          <p:cNvPicPr preferRelativeResize="0"/>
          <p:nvPr/>
        </p:nvPicPr>
        <p:blipFill rotWithShape="1">
          <a:blip r:embed="rId2">
            <a:alphaModFix/>
          </a:blip>
          <a:srcRect b="0" l="0" r="0" t="0"/>
          <a:stretch/>
        </p:blipFill>
        <p:spPr>
          <a:xfrm>
            <a:off x="0" y="0"/>
            <a:ext cx="12192000" cy="254000"/>
          </a:xfrm>
          <a:prstGeom prst="rect">
            <a:avLst/>
          </a:prstGeom>
          <a:noFill/>
          <a:ln>
            <a:noFill/>
          </a:ln>
        </p:spPr>
      </p:pic>
      <p:sp>
        <p:nvSpPr>
          <p:cNvPr id="55" name="Google Shape;55;p4"/>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6" name="Google Shape;56;p4"/>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id="57" name="Google Shape;57;p4"/>
          <p:cNvPicPr preferRelativeResize="0"/>
          <p:nvPr/>
        </p:nvPicPr>
        <p:blipFill rotWithShape="1">
          <a:blip r:embed="rId2">
            <a:alphaModFix/>
          </a:blip>
          <a:srcRect b="0" l="0" r="0" t="0"/>
          <a:stretch/>
        </p:blipFill>
        <p:spPr>
          <a:xfrm>
            <a:off x="0" y="0"/>
            <a:ext cx="12192000" cy="254000"/>
          </a:xfrm>
          <a:prstGeom prst="rect">
            <a:avLst/>
          </a:prstGeom>
          <a:noFill/>
          <a:ln>
            <a:noFill/>
          </a:ln>
        </p:spPr>
      </p:pic>
      <p:sp>
        <p:nvSpPr>
          <p:cNvPr id="58" name="Google Shape;58;p4"/>
          <p:cNvSpPr/>
          <p:nvPr/>
        </p:nvSpPr>
        <p:spPr>
          <a:xfrm>
            <a:off x="768096" y="1867578"/>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 name="Google Shape;59;p4"/>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sp>
        <p:nvSpPr>
          <p:cNvPr id="60" name="Google Shape;60;p4"/>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hank you " showMasterSp="0">
  <p:cSld name="Light Thank you ">
    <p:spTree>
      <p:nvGrpSpPr>
        <p:cNvPr id="62" name="Shape 62"/>
        <p:cNvGrpSpPr/>
        <p:nvPr/>
      </p:nvGrpSpPr>
      <p:grpSpPr>
        <a:xfrm>
          <a:off x="0" y="0"/>
          <a:ext cx="0" cy="0"/>
          <a:chOff x="0" y="0"/>
          <a:chExt cx="0" cy="0"/>
        </a:xfrm>
      </p:grpSpPr>
      <p:pic>
        <p:nvPicPr>
          <p:cNvPr descr="A picture containing building, clothing&#10;&#10;Description automatically generated" id="63" name="Google Shape;63;p5"/>
          <p:cNvPicPr preferRelativeResize="0"/>
          <p:nvPr/>
        </p:nvPicPr>
        <p:blipFill rotWithShape="1">
          <a:blip r:embed="rId2">
            <a:alphaModFix/>
          </a:blip>
          <a:srcRect b="0" l="0" r="0" t="0"/>
          <a:stretch/>
        </p:blipFill>
        <p:spPr>
          <a:xfrm>
            <a:off x="6096000" y="0"/>
            <a:ext cx="6096000" cy="6858000"/>
          </a:xfrm>
          <a:prstGeom prst="rect">
            <a:avLst/>
          </a:prstGeom>
          <a:noFill/>
          <a:ln>
            <a:noFill/>
          </a:ln>
        </p:spPr>
      </p:pic>
      <p:sp>
        <p:nvSpPr>
          <p:cNvPr id="64" name="Google Shape;64;p5"/>
          <p:cNvSpPr/>
          <p:nvPr>
            <p:ph idx="2" type="pic"/>
          </p:nvPr>
        </p:nvSpPr>
        <p:spPr>
          <a:xfrm>
            <a:off x="6096000" y="0"/>
            <a:ext cx="6096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 name="Google Shape;65;p5"/>
          <p:cNvSpPr txBox="1"/>
          <p:nvPr>
            <p:ph idx="1" type="body"/>
          </p:nvPr>
        </p:nvSpPr>
        <p:spPr>
          <a:xfrm>
            <a:off x="768095" y="2346183"/>
            <a:ext cx="4257726" cy="2242890"/>
          </a:xfrm>
          <a:prstGeom prst="rect">
            <a:avLst/>
          </a:prstGeom>
          <a:noFill/>
          <a:ln>
            <a:noFill/>
          </a:ln>
        </p:spPr>
        <p:txBody>
          <a:bodyPr anchorCtr="0" anchor="ctr" bIns="45700" lIns="0" spcFirstLastPara="1" rIns="91425" wrap="square" tIns="45700">
            <a:noAutofit/>
          </a:bodyPr>
          <a:lstStyle>
            <a:lvl1pPr indent="-228600" lvl="0" marL="457200" algn="l">
              <a:lnSpc>
                <a:spcPct val="100000"/>
              </a:lnSpc>
              <a:spcBef>
                <a:spcPts val="0"/>
              </a:spcBef>
              <a:spcAft>
                <a:spcPts val="0"/>
              </a:spcAft>
              <a:buClr>
                <a:srgbClr val="4E3629"/>
              </a:buClr>
              <a:buSzPts val="4000"/>
              <a:buNone/>
              <a:defRPr b="0" i="0" sz="4000">
                <a:solidFill>
                  <a:srgbClr val="4E3629"/>
                </a:solidFill>
                <a:latin typeface="Georgia"/>
                <a:ea typeface="Georgia"/>
                <a:cs typeface="Georgia"/>
                <a:sym typeface="Georgia"/>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5"/>
          <p:cNvSpPr txBox="1"/>
          <p:nvPr>
            <p:ph idx="3" type="body"/>
          </p:nvPr>
        </p:nvSpPr>
        <p:spPr>
          <a:xfrm>
            <a:off x="768095" y="5239646"/>
            <a:ext cx="4257726" cy="24934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Clr>
                <a:schemeClr val="dk1"/>
              </a:buClr>
              <a:buSzPts val="1400"/>
              <a:buNone/>
              <a:defRPr b="1" i="0" sz="14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5"/>
          <p:cNvSpPr txBox="1"/>
          <p:nvPr>
            <p:ph idx="4" type="body"/>
          </p:nvPr>
        </p:nvSpPr>
        <p:spPr>
          <a:xfrm>
            <a:off x="768095" y="5564669"/>
            <a:ext cx="4257726" cy="52856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5"/>
          <p:cNvSpPr/>
          <p:nvPr/>
        </p:nvSpPr>
        <p:spPr>
          <a:xfrm>
            <a:off x="768096" y="4829530"/>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9" name="Google Shape;69;p5"/>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picture containing building, clothing&#10;&#10;Description automatically generated" id="70" name="Google Shape;70;p5"/>
          <p:cNvPicPr preferRelativeResize="0"/>
          <p:nvPr/>
        </p:nvPicPr>
        <p:blipFill rotWithShape="1">
          <a:blip r:embed="rId2">
            <a:alphaModFix/>
          </a:blip>
          <a:srcRect b="0" l="0" r="0" t="0"/>
          <a:stretch/>
        </p:blipFill>
        <p:spPr>
          <a:xfrm>
            <a:off x="6096000" y="0"/>
            <a:ext cx="6096000" cy="6858000"/>
          </a:xfrm>
          <a:prstGeom prst="rect">
            <a:avLst/>
          </a:prstGeom>
          <a:noFill/>
          <a:ln>
            <a:noFill/>
          </a:ln>
        </p:spPr>
      </p:pic>
      <p:sp>
        <p:nvSpPr>
          <p:cNvPr id="71" name="Google Shape;71;p5"/>
          <p:cNvSpPr/>
          <p:nvPr/>
        </p:nvSpPr>
        <p:spPr>
          <a:xfrm>
            <a:off x="768096" y="4829530"/>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2" name="Google Shape;72;p5"/>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pic>
        <p:nvPicPr>
          <p:cNvPr descr="A picture containing building, clothing&#10;&#10;Description automatically generated" id="73" name="Google Shape;73;p5"/>
          <p:cNvPicPr preferRelativeResize="0"/>
          <p:nvPr/>
        </p:nvPicPr>
        <p:blipFill rotWithShape="1">
          <a:blip r:embed="rId2">
            <a:alphaModFix/>
          </a:blip>
          <a:srcRect b="0" l="0" r="0" t="0"/>
          <a:stretch/>
        </p:blipFill>
        <p:spPr>
          <a:xfrm>
            <a:off x="6096000" y="0"/>
            <a:ext cx="6096000" cy="6858000"/>
          </a:xfrm>
          <a:prstGeom prst="rect">
            <a:avLst/>
          </a:prstGeom>
          <a:noFill/>
          <a:ln>
            <a:noFill/>
          </a:ln>
        </p:spPr>
      </p:pic>
      <p:sp>
        <p:nvSpPr>
          <p:cNvPr id="74" name="Google Shape;74;p5"/>
          <p:cNvSpPr/>
          <p:nvPr/>
        </p:nvSpPr>
        <p:spPr>
          <a:xfrm>
            <a:off x="768096" y="4829530"/>
            <a:ext cx="310896" cy="3657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5" name="Google Shape;75;p5"/>
          <p:cNvPicPr preferRelativeResize="0"/>
          <p:nvPr/>
        </p:nvPicPr>
        <p:blipFill rotWithShape="1">
          <a:blip r:embed="rId3">
            <a:alphaModFix/>
          </a:blip>
          <a:srcRect b="0" l="0" r="0" t="0"/>
          <a:stretch/>
        </p:blipFill>
        <p:spPr>
          <a:xfrm>
            <a:off x="11193379" y="6356350"/>
            <a:ext cx="502920" cy="502920"/>
          </a:xfrm>
          <a:prstGeom prst="rect">
            <a:avLst/>
          </a:prstGeom>
          <a:noFill/>
          <a:ln>
            <a:noFill/>
          </a:ln>
        </p:spPr>
      </p:pic>
      <p:sp>
        <p:nvSpPr>
          <p:cNvPr id="76" name="Google Shape;76;p5"/>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8" name="Shape 78"/>
        <p:cNvGrpSpPr/>
        <p:nvPr/>
      </p:nvGrpSpPr>
      <p:grpSpPr>
        <a:xfrm>
          <a:off x="0" y="0"/>
          <a:ext cx="0" cy="0"/>
          <a:chOff x="0" y="0"/>
          <a:chExt cx="0" cy="0"/>
        </a:xfrm>
      </p:grpSpPr>
      <p:sp>
        <p:nvSpPr>
          <p:cNvPr id="79" name="Google Shape;79;p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0" name="Google Shape;80;p6"/>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Light Cover " showMasterSp="0">
  <p:cSld name="1_Light Cover ">
    <p:spTree>
      <p:nvGrpSpPr>
        <p:cNvPr id="82" name="Shape 82"/>
        <p:cNvGrpSpPr/>
        <p:nvPr/>
      </p:nvGrpSpPr>
      <p:grpSpPr>
        <a:xfrm>
          <a:off x="0" y="0"/>
          <a:ext cx="0" cy="0"/>
          <a:chOff x="0" y="0"/>
          <a:chExt cx="0" cy="0"/>
        </a:xfrm>
      </p:grpSpPr>
      <p:pic>
        <p:nvPicPr>
          <p:cNvPr id="83" name="Google Shape;83;p7"/>
          <p:cNvPicPr preferRelativeResize="0"/>
          <p:nvPr/>
        </p:nvPicPr>
        <p:blipFill rotWithShape="1">
          <a:blip r:embed="rId2">
            <a:alphaModFix/>
          </a:blip>
          <a:srcRect b="0" l="0" r="0" t="0"/>
          <a:stretch/>
        </p:blipFill>
        <p:spPr>
          <a:xfrm>
            <a:off x="0" y="0"/>
            <a:ext cx="12184602" cy="6858000"/>
          </a:xfrm>
          <a:prstGeom prst="rect">
            <a:avLst/>
          </a:prstGeom>
          <a:noFill/>
          <a:ln>
            <a:noFill/>
          </a:ln>
        </p:spPr>
      </p:pic>
      <p:pic>
        <p:nvPicPr>
          <p:cNvPr id="84" name="Google Shape;84;p7"/>
          <p:cNvPicPr preferRelativeResize="0"/>
          <p:nvPr/>
        </p:nvPicPr>
        <p:blipFill rotWithShape="1">
          <a:blip r:embed="rId2">
            <a:alphaModFix/>
          </a:blip>
          <a:srcRect b="0" l="0" r="0" t="0"/>
          <a:stretch/>
        </p:blipFill>
        <p:spPr>
          <a:xfrm>
            <a:off x="0" y="0"/>
            <a:ext cx="12184602" cy="6858000"/>
          </a:xfrm>
          <a:prstGeom prst="rect">
            <a:avLst/>
          </a:prstGeom>
          <a:noFill/>
          <a:ln>
            <a:noFill/>
          </a:ln>
        </p:spPr>
      </p:pic>
      <p:pic>
        <p:nvPicPr>
          <p:cNvPr id="85" name="Google Shape;85;p7"/>
          <p:cNvPicPr preferRelativeResize="0"/>
          <p:nvPr/>
        </p:nvPicPr>
        <p:blipFill rotWithShape="1">
          <a:blip r:embed="rId2">
            <a:alphaModFix/>
          </a:blip>
          <a:srcRect b="0" l="0" r="0" t="0"/>
          <a:stretch/>
        </p:blipFill>
        <p:spPr>
          <a:xfrm>
            <a:off x="0" y="0"/>
            <a:ext cx="12184602"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Cover " showMasterSp="0">
  <p:cSld name="Light Cover ">
    <p:spTree>
      <p:nvGrpSpPr>
        <p:cNvPr id="86" name="Shape 86"/>
        <p:cNvGrpSpPr/>
        <p:nvPr/>
      </p:nvGrpSpPr>
      <p:grpSpPr>
        <a:xfrm>
          <a:off x="0" y="0"/>
          <a:ext cx="0" cy="0"/>
          <a:chOff x="0" y="0"/>
          <a:chExt cx="0" cy="0"/>
        </a:xfrm>
      </p:grpSpPr>
      <p:pic>
        <p:nvPicPr>
          <p:cNvPr id="87" name="Google Shape;87;p8"/>
          <p:cNvPicPr preferRelativeResize="0"/>
          <p:nvPr/>
        </p:nvPicPr>
        <p:blipFill rotWithShape="1">
          <a:blip r:embed="rId2">
            <a:alphaModFix/>
          </a:blip>
          <a:srcRect b="0" l="0" r="0" t="0"/>
          <a:stretch/>
        </p:blipFill>
        <p:spPr>
          <a:xfrm>
            <a:off x="0" y="0"/>
            <a:ext cx="12192000" cy="254000"/>
          </a:xfrm>
          <a:prstGeom prst="rect">
            <a:avLst/>
          </a:prstGeom>
          <a:noFill/>
          <a:ln>
            <a:noFill/>
          </a:ln>
        </p:spPr>
      </p:pic>
      <p:pic>
        <p:nvPicPr>
          <p:cNvPr id="88" name="Google Shape;88;p8"/>
          <p:cNvPicPr preferRelativeResize="0"/>
          <p:nvPr/>
        </p:nvPicPr>
        <p:blipFill rotWithShape="1">
          <a:blip r:embed="rId3">
            <a:alphaModFix/>
          </a:blip>
          <a:srcRect b="0" l="0" r="0" t="0"/>
          <a:stretch/>
        </p:blipFill>
        <p:spPr>
          <a:xfrm>
            <a:off x="3885429" y="3138723"/>
            <a:ext cx="4421144" cy="580554"/>
          </a:xfrm>
          <a:prstGeom prst="rect">
            <a:avLst/>
          </a:prstGeom>
          <a:noFill/>
          <a:ln>
            <a:noFill/>
          </a:ln>
        </p:spPr>
      </p:pic>
      <p:pic>
        <p:nvPicPr>
          <p:cNvPr id="89" name="Google Shape;89;p8"/>
          <p:cNvPicPr preferRelativeResize="0"/>
          <p:nvPr/>
        </p:nvPicPr>
        <p:blipFill rotWithShape="1">
          <a:blip r:embed="rId2">
            <a:alphaModFix/>
          </a:blip>
          <a:srcRect b="0" l="0" r="0" t="0"/>
          <a:stretch/>
        </p:blipFill>
        <p:spPr>
          <a:xfrm>
            <a:off x="0" y="0"/>
            <a:ext cx="12192000" cy="254000"/>
          </a:xfrm>
          <a:prstGeom prst="rect">
            <a:avLst/>
          </a:prstGeom>
          <a:noFill/>
          <a:ln>
            <a:noFill/>
          </a:ln>
        </p:spPr>
      </p:pic>
      <p:pic>
        <p:nvPicPr>
          <p:cNvPr id="90" name="Google Shape;90;p8"/>
          <p:cNvPicPr preferRelativeResize="0"/>
          <p:nvPr/>
        </p:nvPicPr>
        <p:blipFill rotWithShape="1">
          <a:blip r:embed="rId3">
            <a:alphaModFix/>
          </a:blip>
          <a:srcRect b="0" l="0" r="0" t="0"/>
          <a:stretch/>
        </p:blipFill>
        <p:spPr>
          <a:xfrm>
            <a:off x="3885429" y="3138723"/>
            <a:ext cx="4421144" cy="580554"/>
          </a:xfrm>
          <a:prstGeom prst="rect">
            <a:avLst/>
          </a:prstGeom>
          <a:noFill/>
          <a:ln>
            <a:noFill/>
          </a:ln>
        </p:spPr>
      </p:pic>
      <p:pic>
        <p:nvPicPr>
          <p:cNvPr id="91" name="Google Shape;91;p8"/>
          <p:cNvPicPr preferRelativeResize="0"/>
          <p:nvPr/>
        </p:nvPicPr>
        <p:blipFill rotWithShape="1">
          <a:blip r:embed="rId2">
            <a:alphaModFix/>
          </a:blip>
          <a:srcRect b="0" l="0" r="0" t="0"/>
          <a:stretch/>
        </p:blipFill>
        <p:spPr>
          <a:xfrm>
            <a:off x="0" y="0"/>
            <a:ext cx="12192000" cy="254000"/>
          </a:xfrm>
          <a:prstGeom prst="rect">
            <a:avLst/>
          </a:prstGeom>
          <a:noFill/>
          <a:ln>
            <a:noFill/>
          </a:ln>
        </p:spPr>
      </p:pic>
      <p:pic>
        <p:nvPicPr>
          <p:cNvPr id="92" name="Google Shape;92;p8"/>
          <p:cNvPicPr preferRelativeResize="0"/>
          <p:nvPr/>
        </p:nvPicPr>
        <p:blipFill rotWithShape="1">
          <a:blip r:embed="rId3">
            <a:alphaModFix/>
          </a:blip>
          <a:srcRect b="0" l="0" r="0" t="0"/>
          <a:stretch/>
        </p:blipFill>
        <p:spPr>
          <a:xfrm>
            <a:off x="3885429" y="3138723"/>
            <a:ext cx="4421144" cy="58055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itle slide with picture border" showMasterSp="0">
  <p:cSld name="Light Title slide with picture border">
    <p:spTree>
      <p:nvGrpSpPr>
        <p:cNvPr id="93" name="Shape 93"/>
        <p:cNvGrpSpPr/>
        <p:nvPr/>
      </p:nvGrpSpPr>
      <p:grpSpPr>
        <a:xfrm>
          <a:off x="0" y="0"/>
          <a:ext cx="0" cy="0"/>
          <a:chOff x="0" y="0"/>
          <a:chExt cx="0" cy="0"/>
        </a:xfrm>
      </p:grpSpPr>
      <p:pic>
        <p:nvPicPr>
          <p:cNvPr descr="A picture containing table, elephant, clothing&#10;&#10;Description automatically generated" id="94" name="Google Shape;94;p9"/>
          <p:cNvPicPr preferRelativeResize="0"/>
          <p:nvPr/>
        </p:nvPicPr>
        <p:blipFill rotWithShape="1">
          <a:blip r:embed="rId2">
            <a:alphaModFix/>
          </a:blip>
          <a:srcRect b="0" l="0" r="0" t="0"/>
          <a:stretch/>
        </p:blipFill>
        <p:spPr>
          <a:xfrm>
            <a:off x="-1" y="0"/>
            <a:ext cx="12192000" cy="6858000"/>
          </a:xfrm>
          <a:custGeom>
            <a:rect b="b" l="l" r="r" t="t"/>
            <a:pathLst>
              <a:path extrusionOk="0" h="6858000" w="12192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a:noFill/>
          <a:ln>
            <a:noFill/>
          </a:ln>
        </p:spPr>
      </p:pic>
      <p:pic>
        <p:nvPicPr>
          <p:cNvPr id="95" name="Google Shape;95;p9"/>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sp>
        <p:nvSpPr>
          <p:cNvPr id="96" name="Google Shape;96;p9"/>
          <p:cNvSpPr txBox="1"/>
          <p:nvPr>
            <p:ph idx="1" type="body"/>
          </p:nvPr>
        </p:nvSpPr>
        <p:spPr>
          <a:xfrm>
            <a:off x="1053611" y="3892527"/>
            <a:ext cx="10073301" cy="1830180"/>
          </a:xfrm>
          <a:prstGeom prst="rect">
            <a:avLst/>
          </a:prstGeom>
          <a:noFill/>
          <a:ln>
            <a:noFill/>
          </a:ln>
        </p:spPr>
        <p:txBody>
          <a:bodyPr anchorCtr="0" anchor="t" bIns="45700" lIns="0" spcFirstLastPara="1" rIns="0" wrap="square" tIns="45700">
            <a:noAutofit/>
          </a:bodyPr>
          <a:lstStyle>
            <a:lvl1pPr indent="-228600" lvl="0" marL="457200" algn="l">
              <a:lnSpc>
                <a:spcPct val="87500"/>
              </a:lnSpc>
              <a:spcBef>
                <a:spcPts val="1000"/>
              </a:spcBef>
              <a:spcAft>
                <a:spcPts val="0"/>
              </a:spcAft>
              <a:buClr>
                <a:srgbClr val="A87805"/>
              </a:buClr>
              <a:buSzPts val="1600"/>
              <a:buFont typeface="Georgia"/>
              <a:buNone/>
              <a:defRPr b="0" i="0" sz="1600">
                <a:solidFill>
                  <a:srgbClr val="A8780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17500" lvl="4" marL="2286000" algn="l">
              <a:lnSpc>
                <a:spcPct val="9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9"/>
          <p:cNvSpPr txBox="1"/>
          <p:nvPr>
            <p:ph type="title"/>
          </p:nvPr>
        </p:nvSpPr>
        <p:spPr>
          <a:xfrm>
            <a:off x="1050568" y="2268194"/>
            <a:ext cx="10076344" cy="90998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9"/>
          <p:cNvSpPr txBox="1"/>
          <p:nvPr>
            <p:ph idx="2" type="body"/>
          </p:nvPr>
        </p:nvSpPr>
        <p:spPr>
          <a:xfrm>
            <a:off x="1050568" y="3214300"/>
            <a:ext cx="10076344" cy="416073"/>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0"/>
              </a:spcBef>
              <a:spcAft>
                <a:spcPts val="0"/>
              </a:spcAft>
              <a:buClr>
                <a:schemeClr val="dk1"/>
              </a:buClr>
              <a:buSzPts val="2400"/>
              <a:buNone/>
              <a:defRPr b="1" i="0" sz="2400">
                <a:latin typeface="Arial"/>
                <a:ea typeface="Arial"/>
                <a:cs typeface="Arial"/>
                <a:sym typeface="Arial"/>
              </a:defRPr>
            </a:lvl1pPr>
            <a:lvl2pPr indent="-228600" lvl="1" marL="914400" algn="l">
              <a:lnSpc>
                <a:spcPct val="90000"/>
              </a:lnSpc>
              <a:spcBef>
                <a:spcPts val="0"/>
              </a:spcBef>
              <a:spcAft>
                <a:spcPts val="0"/>
              </a:spcAft>
              <a:buClr>
                <a:schemeClr val="dk1"/>
              </a:buClr>
              <a:buSzPts val="240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pic>
        <p:nvPicPr>
          <p:cNvPr id="99" name="Google Shape;99;p9"/>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descr="A picture containing table, elephant, clothing&#10;&#10;Description automatically generated" id="100" name="Google Shape;100;p9"/>
          <p:cNvPicPr preferRelativeResize="0"/>
          <p:nvPr/>
        </p:nvPicPr>
        <p:blipFill rotWithShape="1">
          <a:blip r:embed="rId2">
            <a:alphaModFix/>
          </a:blip>
          <a:srcRect b="0" l="0" r="0" t="0"/>
          <a:stretch/>
        </p:blipFill>
        <p:spPr>
          <a:xfrm>
            <a:off x="-1" y="0"/>
            <a:ext cx="12192000" cy="6858000"/>
          </a:xfrm>
          <a:custGeom>
            <a:rect b="b" l="l" r="r" t="t"/>
            <a:pathLst>
              <a:path extrusionOk="0" h="6858000" w="12192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a:noFill/>
          <a:ln>
            <a:noFill/>
          </a:ln>
        </p:spPr>
      </p:pic>
      <p:pic>
        <p:nvPicPr>
          <p:cNvPr id="101" name="Google Shape;101;p9"/>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pic>
        <p:nvPicPr>
          <p:cNvPr id="102" name="Google Shape;102;p9"/>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descr="A picture containing table, elephant, clothing&#10;&#10;Description automatically generated" id="103" name="Google Shape;103;p9"/>
          <p:cNvPicPr preferRelativeResize="0"/>
          <p:nvPr/>
        </p:nvPicPr>
        <p:blipFill rotWithShape="1">
          <a:blip r:embed="rId2">
            <a:alphaModFix/>
          </a:blip>
          <a:srcRect b="0" l="0" r="0" t="0"/>
          <a:stretch/>
        </p:blipFill>
        <p:spPr>
          <a:xfrm>
            <a:off x="-1" y="0"/>
            <a:ext cx="12192000" cy="6858000"/>
          </a:xfrm>
          <a:custGeom>
            <a:rect b="b" l="l" r="r" t="t"/>
            <a:pathLst>
              <a:path extrusionOk="0" h="6858000" w="12192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a:noFill/>
          <a:ln>
            <a:noFill/>
          </a:ln>
        </p:spPr>
      </p:pic>
      <p:pic>
        <p:nvPicPr>
          <p:cNvPr id="104" name="Google Shape;104;p9"/>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pic>
        <p:nvPicPr>
          <p:cNvPr id="105" name="Google Shape;105;p9"/>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ght Title slide" showMasterSp="0">
  <p:cSld name="Light Title slide">
    <p:spTree>
      <p:nvGrpSpPr>
        <p:cNvPr id="106" name="Shape 106"/>
        <p:cNvGrpSpPr/>
        <p:nvPr/>
      </p:nvGrpSpPr>
      <p:grpSpPr>
        <a:xfrm>
          <a:off x="0" y="0"/>
          <a:ext cx="0" cy="0"/>
          <a:chOff x="0" y="0"/>
          <a:chExt cx="0" cy="0"/>
        </a:xfrm>
      </p:grpSpPr>
      <p:pic>
        <p:nvPicPr>
          <p:cNvPr descr="A picture containing music, black&#10;&#10;Description automatically generated" id="107" name="Google Shape;107;p10"/>
          <p:cNvPicPr preferRelativeResize="0"/>
          <p:nvPr/>
        </p:nvPicPr>
        <p:blipFill rotWithShape="1">
          <a:blip r:embed="rId2">
            <a:alphaModFix/>
          </a:blip>
          <a:srcRect b="0" l="35293" r="0" t="0"/>
          <a:stretch/>
        </p:blipFill>
        <p:spPr>
          <a:xfrm>
            <a:off x="9334" y="1125489"/>
            <a:ext cx="2864667" cy="1649788"/>
          </a:xfrm>
          <a:prstGeom prst="rect">
            <a:avLst/>
          </a:prstGeom>
          <a:noFill/>
          <a:ln>
            <a:noFill/>
          </a:ln>
        </p:spPr>
      </p:pic>
      <p:sp>
        <p:nvSpPr>
          <p:cNvPr id="108" name="Google Shape;108;p10"/>
          <p:cNvSpPr txBox="1"/>
          <p:nvPr>
            <p:ph idx="1" type="body"/>
          </p:nvPr>
        </p:nvSpPr>
        <p:spPr>
          <a:xfrm>
            <a:off x="1053611" y="3892527"/>
            <a:ext cx="10073301" cy="1830180"/>
          </a:xfrm>
          <a:prstGeom prst="rect">
            <a:avLst/>
          </a:prstGeom>
          <a:noFill/>
          <a:ln>
            <a:noFill/>
          </a:ln>
        </p:spPr>
        <p:txBody>
          <a:bodyPr anchorCtr="0" anchor="t" bIns="45700" lIns="0" spcFirstLastPara="1" rIns="0" wrap="square" tIns="45700">
            <a:noAutofit/>
          </a:bodyPr>
          <a:lstStyle>
            <a:lvl1pPr indent="-228600" lvl="0" marL="457200" algn="l">
              <a:lnSpc>
                <a:spcPct val="87500"/>
              </a:lnSpc>
              <a:spcBef>
                <a:spcPts val="1000"/>
              </a:spcBef>
              <a:spcAft>
                <a:spcPts val="0"/>
              </a:spcAft>
              <a:buClr>
                <a:srgbClr val="A87805"/>
              </a:buClr>
              <a:buSzPts val="1600"/>
              <a:buFont typeface="Georgia"/>
              <a:buNone/>
              <a:defRPr b="0" i="0" sz="1600">
                <a:solidFill>
                  <a:srgbClr val="A87805"/>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17500" lvl="4" marL="2286000" algn="l">
              <a:lnSpc>
                <a:spcPct val="90000"/>
              </a:lnSpc>
              <a:spcBef>
                <a:spcPts val="500"/>
              </a:spcBef>
              <a:spcAft>
                <a:spcPts val="0"/>
              </a:spcAft>
              <a:buClr>
                <a:schemeClr val="dk1"/>
              </a:buClr>
              <a:buSzPts val="14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0"/>
          <p:cNvSpPr txBox="1"/>
          <p:nvPr>
            <p:ph type="title"/>
          </p:nvPr>
        </p:nvSpPr>
        <p:spPr>
          <a:xfrm>
            <a:off x="1050568" y="2268194"/>
            <a:ext cx="10076344" cy="90998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0"/>
          <p:cNvSpPr txBox="1"/>
          <p:nvPr>
            <p:ph idx="2" type="body"/>
          </p:nvPr>
        </p:nvSpPr>
        <p:spPr>
          <a:xfrm>
            <a:off x="1050568" y="3214300"/>
            <a:ext cx="10076344" cy="416073"/>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0"/>
              </a:spcBef>
              <a:spcAft>
                <a:spcPts val="0"/>
              </a:spcAft>
              <a:buClr>
                <a:schemeClr val="dk1"/>
              </a:buClr>
              <a:buSzPts val="2400"/>
              <a:buNone/>
              <a:defRPr b="1" i="0" sz="2400">
                <a:latin typeface="Arial"/>
                <a:ea typeface="Arial"/>
                <a:cs typeface="Arial"/>
                <a:sym typeface="Arial"/>
              </a:defRPr>
            </a:lvl1pPr>
            <a:lvl2pPr indent="-228600" lvl="1" marL="914400" algn="l">
              <a:lnSpc>
                <a:spcPct val="90000"/>
              </a:lnSpc>
              <a:spcBef>
                <a:spcPts val="0"/>
              </a:spcBef>
              <a:spcAft>
                <a:spcPts val="0"/>
              </a:spcAft>
              <a:buClr>
                <a:schemeClr val="dk1"/>
              </a:buClr>
              <a:buSzPts val="2400"/>
              <a:buNone/>
              <a:defRPr sz="2400"/>
            </a:lvl2pPr>
            <a:lvl3pPr indent="-228600" lvl="2" marL="1371600" algn="l">
              <a:lnSpc>
                <a:spcPct val="90000"/>
              </a:lnSpc>
              <a:spcBef>
                <a:spcPts val="0"/>
              </a:spcBef>
              <a:spcAft>
                <a:spcPts val="0"/>
              </a:spcAft>
              <a:buClr>
                <a:schemeClr val="dk1"/>
              </a:buClr>
              <a:buSzPts val="2400"/>
              <a:buNone/>
              <a:defRPr sz="2400"/>
            </a:lvl3pPr>
            <a:lvl4pPr indent="-228600" lvl="3" marL="1828800" algn="l">
              <a:lnSpc>
                <a:spcPct val="90000"/>
              </a:lnSpc>
              <a:spcBef>
                <a:spcPts val="0"/>
              </a:spcBef>
              <a:spcAft>
                <a:spcPts val="0"/>
              </a:spcAft>
              <a:buClr>
                <a:schemeClr val="dk1"/>
              </a:buClr>
              <a:buSzPts val="2400"/>
              <a:buNone/>
              <a:defRPr sz="2400"/>
            </a:lvl4pPr>
            <a:lvl5pPr indent="-228600" lvl="4" marL="2286000" algn="l">
              <a:lnSpc>
                <a:spcPct val="90000"/>
              </a:lnSpc>
              <a:spcBef>
                <a:spcPts val="0"/>
              </a:spcBef>
              <a:spcAft>
                <a:spcPts val="0"/>
              </a:spcAft>
              <a:buClr>
                <a:schemeClr val="dk1"/>
              </a:buClr>
              <a:buSzPts val="2400"/>
              <a:buNone/>
              <a:defRPr sz="2400"/>
            </a:lvl5pPr>
            <a:lvl6pPr indent="-228600" lvl="5" marL="2743200" algn="l">
              <a:lnSpc>
                <a:spcPct val="90000"/>
              </a:lnSpc>
              <a:spcBef>
                <a:spcPts val="0"/>
              </a:spcBef>
              <a:spcAft>
                <a:spcPts val="0"/>
              </a:spcAft>
              <a:buClr>
                <a:schemeClr val="dk1"/>
              </a:buClr>
              <a:buSzPts val="2400"/>
              <a:buNone/>
              <a:defRPr sz="2400"/>
            </a:lvl6pPr>
            <a:lvl7pPr indent="-228600" lvl="6" marL="3200400" algn="l">
              <a:lnSpc>
                <a:spcPct val="90000"/>
              </a:lnSpc>
              <a:spcBef>
                <a:spcPts val="0"/>
              </a:spcBef>
              <a:spcAft>
                <a:spcPts val="0"/>
              </a:spcAft>
              <a:buClr>
                <a:schemeClr val="dk1"/>
              </a:buClr>
              <a:buSzPts val="2400"/>
              <a:buNone/>
              <a:defRPr sz="2400"/>
            </a:lvl7pPr>
            <a:lvl8pPr indent="-228600" lvl="7" marL="3657600" algn="l">
              <a:lnSpc>
                <a:spcPct val="90000"/>
              </a:lnSpc>
              <a:spcBef>
                <a:spcPts val="0"/>
              </a:spcBef>
              <a:spcAft>
                <a:spcPts val="0"/>
              </a:spcAft>
              <a:buClr>
                <a:schemeClr val="dk1"/>
              </a:buClr>
              <a:buSzPts val="2400"/>
              <a:buNone/>
              <a:defRPr sz="2400"/>
            </a:lvl8pPr>
            <a:lvl9pPr indent="-228600" lvl="8" marL="4114800" algn="l">
              <a:lnSpc>
                <a:spcPct val="90000"/>
              </a:lnSpc>
              <a:spcBef>
                <a:spcPts val="0"/>
              </a:spcBef>
              <a:spcAft>
                <a:spcPts val="0"/>
              </a:spcAft>
              <a:buClr>
                <a:schemeClr val="dk1"/>
              </a:buClr>
              <a:buSzPts val="2400"/>
              <a:buNone/>
              <a:defRPr sz="2400"/>
            </a:lvl9pPr>
          </a:lstStyle>
          <a:p/>
        </p:txBody>
      </p:sp>
      <p:pic>
        <p:nvPicPr>
          <p:cNvPr id="111" name="Google Shape;111;p10"/>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pic>
        <p:nvPicPr>
          <p:cNvPr id="112" name="Google Shape;112;p10"/>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descr="A picture containing music, black&#10;&#10;Description automatically generated" id="113" name="Google Shape;113;p10"/>
          <p:cNvPicPr preferRelativeResize="0"/>
          <p:nvPr/>
        </p:nvPicPr>
        <p:blipFill rotWithShape="1">
          <a:blip r:embed="rId2">
            <a:alphaModFix/>
          </a:blip>
          <a:srcRect b="0" l="35293" r="0" t="0"/>
          <a:stretch/>
        </p:blipFill>
        <p:spPr>
          <a:xfrm>
            <a:off x="9334" y="1125489"/>
            <a:ext cx="2864667" cy="1649788"/>
          </a:xfrm>
          <a:prstGeom prst="rect">
            <a:avLst/>
          </a:prstGeom>
          <a:noFill/>
          <a:ln>
            <a:noFill/>
          </a:ln>
        </p:spPr>
      </p:pic>
      <p:pic>
        <p:nvPicPr>
          <p:cNvPr id="114" name="Google Shape;114;p10"/>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pic>
        <p:nvPicPr>
          <p:cNvPr id="115" name="Google Shape;115;p10"/>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pic>
        <p:nvPicPr>
          <p:cNvPr descr="A picture containing music, black&#10;&#10;Description automatically generated" id="116" name="Google Shape;116;p10"/>
          <p:cNvPicPr preferRelativeResize="0"/>
          <p:nvPr/>
        </p:nvPicPr>
        <p:blipFill rotWithShape="1">
          <a:blip r:embed="rId2">
            <a:alphaModFix/>
          </a:blip>
          <a:srcRect b="0" l="35293" r="0" t="0"/>
          <a:stretch/>
        </p:blipFill>
        <p:spPr>
          <a:xfrm>
            <a:off x="9334" y="1125489"/>
            <a:ext cx="2864667" cy="1649788"/>
          </a:xfrm>
          <a:prstGeom prst="rect">
            <a:avLst/>
          </a:prstGeom>
          <a:noFill/>
          <a:ln>
            <a:noFill/>
          </a:ln>
        </p:spPr>
      </p:pic>
      <p:pic>
        <p:nvPicPr>
          <p:cNvPr id="117" name="Google Shape;117;p10"/>
          <p:cNvPicPr preferRelativeResize="0"/>
          <p:nvPr/>
        </p:nvPicPr>
        <p:blipFill rotWithShape="1">
          <a:blip r:embed="rId3">
            <a:alphaModFix/>
          </a:blip>
          <a:srcRect b="0" l="0" r="0" t="0"/>
          <a:stretch/>
        </p:blipFill>
        <p:spPr>
          <a:xfrm>
            <a:off x="1064836" y="1047072"/>
            <a:ext cx="1325468" cy="174051"/>
          </a:xfrm>
          <a:prstGeom prst="rect">
            <a:avLst/>
          </a:prstGeom>
          <a:noFill/>
          <a:ln>
            <a:noFill/>
          </a:ln>
        </p:spPr>
      </p:pic>
      <p:pic>
        <p:nvPicPr>
          <p:cNvPr id="118" name="Google Shape;118;p10"/>
          <p:cNvPicPr preferRelativeResize="0"/>
          <p:nvPr/>
        </p:nvPicPr>
        <p:blipFill rotWithShape="1">
          <a:blip r:embed="rId4">
            <a:alphaModFix/>
          </a:blip>
          <a:srcRect b="0" l="0" r="0" t="0"/>
          <a:stretch/>
        </p:blipFill>
        <p:spPr>
          <a:xfrm>
            <a:off x="11193379" y="6356350"/>
            <a:ext cx="502920" cy="5029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jp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theme" Target="../theme/theme2.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Georgia"/>
              <a:buNone/>
              <a:defRPr b="0" i="0" sz="4400" u="none" cap="none" strike="noStrike">
                <a:solidFill>
                  <a:schemeClr val="dk1"/>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2" name="Google Shape;12;p1"/>
          <p:cNvPicPr preferRelativeResize="0"/>
          <p:nvPr/>
        </p:nvPicPr>
        <p:blipFill rotWithShape="1">
          <a:blip r:embed="rId1">
            <a:alphaModFix/>
          </a:blip>
          <a:srcRect b="0" l="0" r="0" t="0"/>
          <a:stretch/>
        </p:blipFill>
        <p:spPr>
          <a:xfrm>
            <a:off x="0" y="0"/>
            <a:ext cx="12192000" cy="254000"/>
          </a:xfrm>
          <a:prstGeom prst="rect">
            <a:avLst/>
          </a:prstGeom>
          <a:noFill/>
          <a:ln>
            <a:noFill/>
          </a:ln>
        </p:spPr>
      </p:pic>
      <p:pic>
        <p:nvPicPr>
          <p:cNvPr id="13" name="Google Shape;13;p1"/>
          <p:cNvPicPr preferRelativeResize="0"/>
          <p:nvPr/>
        </p:nvPicPr>
        <p:blipFill rotWithShape="1">
          <a:blip r:embed="rId2">
            <a:alphaModFix/>
          </a:blip>
          <a:srcRect b="0" l="0" r="0" t="0"/>
          <a:stretch/>
        </p:blipFill>
        <p:spPr>
          <a:xfrm>
            <a:off x="11193379" y="6356350"/>
            <a:ext cx="502920" cy="502920"/>
          </a:xfrm>
          <a:prstGeom prst="rect">
            <a:avLst/>
          </a:prstGeom>
          <a:noFill/>
          <a:ln>
            <a:noFill/>
          </a:ln>
        </p:spPr>
      </p:pic>
      <p:pic>
        <p:nvPicPr>
          <p:cNvPr id="14" name="Google Shape;14;p1"/>
          <p:cNvPicPr preferRelativeResize="0"/>
          <p:nvPr/>
        </p:nvPicPr>
        <p:blipFill rotWithShape="1">
          <a:blip r:embed="rId1">
            <a:alphaModFix/>
          </a:blip>
          <a:srcRect b="0" l="0" r="0" t="0"/>
          <a:stretch/>
        </p:blipFill>
        <p:spPr>
          <a:xfrm>
            <a:off x="0" y="0"/>
            <a:ext cx="12192000" cy="254000"/>
          </a:xfrm>
          <a:prstGeom prst="rect">
            <a:avLst/>
          </a:prstGeom>
          <a:noFill/>
          <a:ln>
            <a:noFill/>
          </a:ln>
        </p:spPr>
      </p:pic>
      <p:pic>
        <p:nvPicPr>
          <p:cNvPr id="15" name="Google Shape;15;p1"/>
          <p:cNvPicPr preferRelativeResize="0"/>
          <p:nvPr/>
        </p:nvPicPr>
        <p:blipFill rotWithShape="1">
          <a:blip r:embed="rId2">
            <a:alphaModFix/>
          </a:blip>
          <a:srcRect b="0" l="0" r="0" t="0"/>
          <a:stretch/>
        </p:blipFill>
        <p:spPr>
          <a:xfrm>
            <a:off x="11193379" y="6356350"/>
            <a:ext cx="502920" cy="502920"/>
          </a:xfrm>
          <a:prstGeom prst="rect">
            <a:avLst/>
          </a:prstGeom>
          <a:noFill/>
          <a:ln>
            <a:noFill/>
          </a:ln>
        </p:spPr>
      </p:pic>
      <p:pic>
        <p:nvPicPr>
          <p:cNvPr id="16" name="Google Shape;16;p1"/>
          <p:cNvPicPr preferRelativeResize="0"/>
          <p:nvPr/>
        </p:nvPicPr>
        <p:blipFill rotWithShape="1">
          <a:blip r:embed="rId1">
            <a:alphaModFix/>
          </a:blip>
          <a:srcRect b="0" l="0" r="0" t="0"/>
          <a:stretch/>
        </p:blipFill>
        <p:spPr>
          <a:xfrm>
            <a:off x="0" y="0"/>
            <a:ext cx="12192000" cy="254000"/>
          </a:xfrm>
          <a:prstGeom prst="rect">
            <a:avLst/>
          </a:prstGeom>
          <a:noFill/>
          <a:ln>
            <a:noFill/>
          </a:ln>
        </p:spPr>
      </p:pic>
      <p:pic>
        <p:nvPicPr>
          <p:cNvPr id="17" name="Google Shape;17;p1"/>
          <p:cNvPicPr preferRelativeResize="0"/>
          <p:nvPr/>
        </p:nvPicPr>
        <p:blipFill rotWithShape="1">
          <a:blip r:embed="rId2">
            <a:alphaModFix/>
          </a:blip>
          <a:srcRect b="0" l="0" r="0" t="0"/>
          <a:stretch/>
        </p:blipFill>
        <p:spPr>
          <a:xfrm>
            <a:off x="11193379" y="6356350"/>
            <a:ext cx="502920" cy="502920"/>
          </a:xfrm>
          <a:prstGeom prst="rect">
            <a:avLst/>
          </a:prstGeom>
          <a:noFill/>
          <a:ln>
            <a:noFill/>
          </a:ln>
        </p:spPr>
      </p:pic>
      <p:sp>
        <p:nvSpPr>
          <p:cNvPr id="18" name="Google Shape;18;p1"/>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B8580"/>
                </a:solidFill>
                <a:latin typeface="Arial"/>
                <a:ea typeface="Arial"/>
                <a:cs typeface="Arial"/>
                <a:sym typeface="Arial"/>
              </a:defRPr>
            </a:lvl1pPr>
            <a:lvl2pPr indent="0" lvl="1" marL="0" marR="0" rtl="0" algn="l">
              <a:spcBef>
                <a:spcPts val="0"/>
              </a:spcBef>
              <a:buNone/>
              <a:defRPr b="0" i="0" sz="1000" u="none" cap="none" strike="noStrike">
                <a:solidFill>
                  <a:srgbClr val="8B8580"/>
                </a:solidFill>
                <a:latin typeface="Arial"/>
                <a:ea typeface="Arial"/>
                <a:cs typeface="Arial"/>
                <a:sym typeface="Arial"/>
              </a:defRPr>
            </a:lvl2pPr>
            <a:lvl3pPr indent="0" lvl="2" marL="0" marR="0" rtl="0" algn="l">
              <a:spcBef>
                <a:spcPts val="0"/>
              </a:spcBef>
              <a:buNone/>
              <a:defRPr b="0" i="0" sz="1000" u="none" cap="none" strike="noStrike">
                <a:solidFill>
                  <a:srgbClr val="8B8580"/>
                </a:solidFill>
                <a:latin typeface="Arial"/>
                <a:ea typeface="Arial"/>
                <a:cs typeface="Arial"/>
                <a:sym typeface="Arial"/>
              </a:defRPr>
            </a:lvl3pPr>
            <a:lvl4pPr indent="0" lvl="3" marL="0" marR="0" rtl="0" algn="l">
              <a:spcBef>
                <a:spcPts val="0"/>
              </a:spcBef>
              <a:buNone/>
              <a:defRPr b="0" i="0" sz="1000" u="none" cap="none" strike="noStrike">
                <a:solidFill>
                  <a:srgbClr val="8B8580"/>
                </a:solidFill>
                <a:latin typeface="Arial"/>
                <a:ea typeface="Arial"/>
                <a:cs typeface="Arial"/>
                <a:sym typeface="Arial"/>
              </a:defRPr>
            </a:lvl4pPr>
            <a:lvl5pPr indent="0" lvl="4" marL="0" marR="0" rtl="0" algn="l">
              <a:spcBef>
                <a:spcPts val="0"/>
              </a:spcBef>
              <a:buNone/>
              <a:defRPr b="0" i="0" sz="1000" u="none" cap="none" strike="noStrike">
                <a:solidFill>
                  <a:srgbClr val="8B8580"/>
                </a:solidFill>
                <a:latin typeface="Arial"/>
                <a:ea typeface="Arial"/>
                <a:cs typeface="Arial"/>
                <a:sym typeface="Arial"/>
              </a:defRPr>
            </a:lvl5pPr>
            <a:lvl6pPr indent="0" lvl="5" marL="0" marR="0" rtl="0" algn="l">
              <a:spcBef>
                <a:spcPts val="0"/>
              </a:spcBef>
              <a:buNone/>
              <a:defRPr b="0" i="0" sz="1000" u="none" cap="none" strike="noStrike">
                <a:solidFill>
                  <a:srgbClr val="8B8580"/>
                </a:solidFill>
                <a:latin typeface="Arial"/>
                <a:ea typeface="Arial"/>
                <a:cs typeface="Arial"/>
                <a:sym typeface="Arial"/>
              </a:defRPr>
            </a:lvl6pPr>
            <a:lvl7pPr indent="0" lvl="6" marL="0" marR="0" rtl="0" algn="l">
              <a:spcBef>
                <a:spcPts val="0"/>
              </a:spcBef>
              <a:buNone/>
              <a:defRPr b="0" i="0" sz="1000" u="none" cap="none" strike="noStrike">
                <a:solidFill>
                  <a:srgbClr val="8B8580"/>
                </a:solidFill>
                <a:latin typeface="Arial"/>
                <a:ea typeface="Arial"/>
                <a:cs typeface="Arial"/>
                <a:sym typeface="Arial"/>
              </a:defRPr>
            </a:lvl7pPr>
            <a:lvl8pPr indent="0" lvl="7" marL="0" marR="0" rtl="0" algn="l">
              <a:spcBef>
                <a:spcPts val="0"/>
              </a:spcBef>
              <a:buNone/>
              <a:defRPr b="0" i="0" sz="1000" u="none" cap="none" strike="noStrike">
                <a:solidFill>
                  <a:srgbClr val="8B8580"/>
                </a:solidFill>
                <a:latin typeface="Arial"/>
                <a:ea typeface="Arial"/>
                <a:cs typeface="Arial"/>
                <a:sym typeface="Arial"/>
              </a:defRPr>
            </a:lvl8pPr>
            <a:lvl9pPr indent="0" lvl="8" marL="0" marR="0" rtl="0" algn="l">
              <a:spcBef>
                <a:spcPts val="0"/>
              </a:spcBef>
              <a:buNone/>
              <a:defRPr b="0" i="0" sz="1000" u="none" cap="none" strike="noStrike">
                <a:solidFill>
                  <a:srgbClr val="8B858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9" name="Google Shape;19;p1"/>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rgbClr val="8B858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26">
          <p15:clr>
            <a:srgbClr val="F26B43"/>
          </p15:clr>
        </p15:guide>
        <p15:guide id="2" orient="horz" pos="4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26.png"/><Relationship Id="rId11" Type="http://schemas.openxmlformats.org/officeDocument/2006/relationships/image" Target="../media/image30.png"/><Relationship Id="rId10"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0"/>
          <p:cNvSpPr txBox="1"/>
          <p:nvPr>
            <p:ph type="title"/>
          </p:nvPr>
        </p:nvSpPr>
        <p:spPr>
          <a:xfrm>
            <a:off x="1050568" y="2918256"/>
            <a:ext cx="10076344" cy="90998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Georgia"/>
              <a:buNone/>
            </a:pPr>
            <a:r>
              <a:rPr lang="en-US" sz="5400"/>
              <a:t>Team: CDM-Mesh</a:t>
            </a:r>
            <a:endParaRPr/>
          </a:p>
        </p:txBody>
      </p:sp>
      <p:sp>
        <p:nvSpPr>
          <p:cNvPr id="389" name="Google Shape;389;p30"/>
          <p:cNvSpPr txBox="1"/>
          <p:nvPr>
            <p:ph idx="1" type="body"/>
          </p:nvPr>
        </p:nvSpPr>
        <p:spPr>
          <a:xfrm>
            <a:off x="2447450" y="3864364"/>
            <a:ext cx="7557258" cy="416073"/>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accent1"/>
              </a:buClr>
              <a:buSzPts val="2800"/>
              <a:buNone/>
            </a:pPr>
            <a:r>
              <a:rPr lang="en-US" sz="2800">
                <a:solidFill>
                  <a:schemeClr val="accent1"/>
                </a:solidFill>
              </a:rPr>
              <a:t>Lightning Talk</a:t>
            </a:r>
            <a:endParaRPr sz="2800"/>
          </a:p>
        </p:txBody>
      </p:sp>
      <p:pic>
        <p:nvPicPr>
          <p:cNvPr id="390" name="Google Shape;390;p30"/>
          <p:cNvPicPr preferRelativeResize="0"/>
          <p:nvPr/>
        </p:nvPicPr>
        <p:blipFill rotWithShape="1">
          <a:blip r:embed="rId3">
            <a:alphaModFix/>
          </a:blip>
          <a:srcRect b="0" l="0" r="0" t="0"/>
          <a:stretch/>
        </p:blipFill>
        <p:spPr>
          <a:xfrm>
            <a:off x="0" y="0"/>
            <a:ext cx="12192000" cy="6985000"/>
          </a:xfrm>
          <a:prstGeom prst="rect">
            <a:avLst/>
          </a:prstGeom>
          <a:noFill/>
          <a:ln>
            <a:noFill/>
          </a:ln>
        </p:spPr>
      </p:pic>
      <p:sp>
        <p:nvSpPr>
          <p:cNvPr id="391" name="Google Shape;391;p30"/>
          <p:cNvSpPr/>
          <p:nvPr/>
        </p:nvSpPr>
        <p:spPr>
          <a:xfrm>
            <a:off x="330200" y="4864100"/>
            <a:ext cx="3467100" cy="1765300"/>
          </a:xfrm>
          <a:prstGeom prst="rect">
            <a:avLst/>
          </a:prstGeom>
          <a:solidFill>
            <a:srgbClr val="0001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2" name="Google Shape;392;p30"/>
          <p:cNvSpPr txBox="1"/>
          <p:nvPr/>
        </p:nvSpPr>
        <p:spPr>
          <a:xfrm>
            <a:off x="736600" y="4072400"/>
            <a:ext cx="3873500"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chemeClr val="lt2"/>
                </a:solidFill>
                <a:latin typeface="Arial"/>
                <a:ea typeface="Arial"/>
                <a:cs typeface="Arial"/>
                <a:sym typeface="Arial"/>
              </a:rPr>
              <a:t>Team MoorML</a:t>
            </a:r>
            <a:endParaRPr b="1" sz="3200">
              <a:solidFill>
                <a:schemeClr val="lt2"/>
              </a:solidFill>
              <a:latin typeface="Arial"/>
              <a:ea typeface="Arial"/>
              <a:cs typeface="Arial"/>
              <a:sym typeface="Arial"/>
            </a:endParaRPr>
          </a:p>
          <a:p>
            <a:pPr indent="0" lvl="0" marL="0" marR="0" rtl="0" algn="l">
              <a:spcBef>
                <a:spcPts val="0"/>
              </a:spcBef>
              <a:spcAft>
                <a:spcPts val="0"/>
              </a:spcAft>
              <a:buNone/>
            </a:pPr>
            <a:r>
              <a:t/>
            </a:r>
            <a:endParaRPr sz="2400">
              <a:solidFill>
                <a:schemeClr val="lt2"/>
              </a:solidFill>
              <a:latin typeface="Arial"/>
              <a:ea typeface="Arial"/>
              <a:cs typeface="Arial"/>
              <a:sym typeface="Arial"/>
            </a:endParaRPr>
          </a:p>
          <a:p>
            <a:pPr indent="0" lvl="0" marL="0" marR="0" rtl="0" algn="l">
              <a:spcBef>
                <a:spcPts val="0"/>
              </a:spcBef>
              <a:spcAft>
                <a:spcPts val="0"/>
              </a:spcAft>
              <a:buNone/>
            </a:pPr>
            <a:r>
              <a:rPr i="1" lang="en-US" sz="2800">
                <a:solidFill>
                  <a:schemeClr val="lt2"/>
                </a:solidFill>
                <a:latin typeface="Arial"/>
                <a:ea typeface="Arial"/>
                <a:cs typeface="Arial"/>
                <a:sym typeface="Arial"/>
              </a:rPr>
              <a:t>Lightning Talk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1"/>
          <p:cNvSpPr txBox="1"/>
          <p:nvPr>
            <p:ph type="title"/>
          </p:nvPr>
        </p:nvSpPr>
        <p:spPr>
          <a:xfrm>
            <a:off x="768096" y="783026"/>
            <a:ext cx="1428566" cy="844095"/>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chemeClr val="dk1"/>
              </a:buClr>
              <a:buSzPts val="3600"/>
              <a:buFont typeface="Arial"/>
              <a:buNone/>
            </a:pPr>
            <a:r>
              <a:rPr lang="en-US" sz="3600"/>
              <a:t>Goal:</a:t>
            </a:r>
            <a:endParaRPr sz="3600">
              <a:solidFill>
                <a:schemeClr val="accent1"/>
              </a:solidFill>
            </a:endParaRPr>
          </a:p>
        </p:txBody>
      </p:sp>
      <p:sp>
        <p:nvSpPr>
          <p:cNvPr id="398" name="Google Shape;398;p31"/>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Confidential – © 2019 Oracle Internal/Restricted/Highly Restricted </a:t>
            </a:r>
            <a:endParaRPr/>
          </a:p>
        </p:txBody>
      </p:sp>
      <p:sp>
        <p:nvSpPr>
          <p:cNvPr id="399" name="Google Shape;399;p31"/>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00" name="Google Shape;400;p31"/>
          <p:cNvSpPr/>
          <p:nvPr/>
        </p:nvSpPr>
        <p:spPr>
          <a:xfrm>
            <a:off x="768096" y="1627121"/>
            <a:ext cx="1156128" cy="4434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 name="Google Shape;401;p31"/>
          <p:cNvSpPr txBox="1"/>
          <p:nvPr>
            <p:ph idx="1" type="body"/>
          </p:nvPr>
        </p:nvSpPr>
        <p:spPr>
          <a:xfrm>
            <a:off x="768097" y="1627120"/>
            <a:ext cx="4403424" cy="1704659"/>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rgbClr val="4A362B"/>
              </a:buClr>
              <a:buSzPts val="1600"/>
              <a:buNone/>
            </a:pPr>
            <a:r>
              <a:rPr lang="en-US" sz="1600"/>
              <a:t>Use Oracle Analytics Cloud to build a ML model that predicts if an order will be delivered on-time or shipped late!</a:t>
            </a:r>
            <a:endParaRPr/>
          </a:p>
        </p:txBody>
      </p:sp>
      <p:sp>
        <p:nvSpPr>
          <p:cNvPr id="402" name="Google Shape;402;p31"/>
          <p:cNvSpPr txBox="1"/>
          <p:nvPr/>
        </p:nvSpPr>
        <p:spPr>
          <a:xfrm>
            <a:off x="768095" y="3226066"/>
            <a:ext cx="1428566" cy="844095"/>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SzPts val="3600"/>
              <a:buFont typeface="Arial"/>
              <a:buNone/>
            </a:pPr>
            <a:r>
              <a:rPr b="1" i="0" lang="en-US" sz="3600">
                <a:solidFill>
                  <a:schemeClr val="dk1"/>
                </a:solidFill>
                <a:latin typeface="Arial"/>
                <a:ea typeface="Arial"/>
                <a:cs typeface="Arial"/>
                <a:sym typeface="Arial"/>
              </a:rPr>
              <a:t>Value:</a:t>
            </a:r>
            <a:endParaRPr b="1" i="0" sz="3600">
              <a:solidFill>
                <a:schemeClr val="accent1"/>
              </a:solidFill>
              <a:latin typeface="Arial"/>
              <a:ea typeface="Arial"/>
              <a:cs typeface="Arial"/>
              <a:sym typeface="Arial"/>
            </a:endParaRPr>
          </a:p>
        </p:txBody>
      </p:sp>
      <p:sp>
        <p:nvSpPr>
          <p:cNvPr id="403" name="Google Shape;403;p31"/>
          <p:cNvSpPr txBox="1"/>
          <p:nvPr/>
        </p:nvSpPr>
        <p:spPr>
          <a:xfrm>
            <a:off x="768096" y="4070160"/>
            <a:ext cx="4403424" cy="1704659"/>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4A362B"/>
              </a:buClr>
              <a:buSzPts val="1600"/>
              <a:buFont typeface="Arial"/>
              <a:buNone/>
            </a:pPr>
            <a:r>
              <a:rPr b="0" i="0" lang="en-US" sz="1600">
                <a:solidFill>
                  <a:srgbClr val="4A362B"/>
                </a:solidFill>
                <a:latin typeface="Arial"/>
                <a:ea typeface="Arial"/>
                <a:cs typeface="Arial"/>
                <a:sym typeface="Arial"/>
              </a:rPr>
              <a:t>ML can help identify late orders</a:t>
            </a:r>
            <a:endParaRPr/>
          </a:p>
          <a:p>
            <a:pPr indent="0" lvl="0" marL="0" marR="0" rtl="0" algn="l">
              <a:lnSpc>
                <a:spcPct val="100000"/>
              </a:lnSpc>
              <a:spcBef>
                <a:spcPts val="0"/>
              </a:spcBef>
              <a:spcAft>
                <a:spcPts val="0"/>
              </a:spcAft>
              <a:buClr>
                <a:srgbClr val="4A362B"/>
              </a:buClr>
              <a:buSzPts val="1600"/>
              <a:buFont typeface="Arial"/>
              <a:buNone/>
            </a:pPr>
            <a:r>
              <a:t/>
            </a:r>
            <a:endParaRPr b="0" i="0" sz="1600">
              <a:solidFill>
                <a:srgbClr val="4A362B"/>
              </a:solidFill>
              <a:latin typeface="Arial"/>
              <a:ea typeface="Arial"/>
              <a:cs typeface="Arial"/>
              <a:sym typeface="Arial"/>
            </a:endParaRPr>
          </a:p>
          <a:p>
            <a:pPr indent="0" lvl="0" marL="0" marR="0" rtl="0" algn="l">
              <a:lnSpc>
                <a:spcPct val="100000"/>
              </a:lnSpc>
              <a:spcBef>
                <a:spcPts val="0"/>
              </a:spcBef>
              <a:spcAft>
                <a:spcPts val="0"/>
              </a:spcAft>
              <a:buClr>
                <a:srgbClr val="4A362B"/>
              </a:buClr>
              <a:buSzPts val="1600"/>
              <a:buFont typeface="Arial"/>
              <a:buNone/>
            </a:pPr>
            <a:r>
              <a:rPr b="0" i="0" lang="en-US" sz="1600">
                <a:solidFill>
                  <a:srgbClr val="4A362B"/>
                </a:solidFill>
                <a:latin typeface="Arial"/>
                <a:ea typeface="Arial"/>
                <a:cs typeface="Arial"/>
                <a:sym typeface="Arial"/>
              </a:rPr>
              <a:t>This late order prediction can be associated with key customers, orders, regions and products.</a:t>
            </a:r>
            <a:endParaRPr/>
          </a:p>
          <a:p>
            <a:pPr indent="0" lvl="0" marL="0" marR="0" rtl="0" algn="l">
              <a:lnSpc>
                <a:spcPct val="100000"/>
              </a:lnSpc>
              <a:spcBef>
                <a:spcPts val="0"/>
              </a:spcBef>
              <a:spcAft>
                <a:spcPts val="0"/>
              </a:spcAft>
              <a:buClr>
                <a:srgbClr val="4A362B"/>
              </a:buClr>
              <a:buSzPts val="1600"/>
              <a:buFont typeface="Arial"/>
              <a:buNone/>
            </a:pPr>
            <a:r>
              <a:t/>
            </a:r>
            <a:endParaRPr b="0" i="0" sz="1600">
              <a:solidFill>
                <a:srgbClr val="4A362B"/>
              </a:solidFill>
              <a:latin typeface="Arial"/>
              <a:ea typeface="Arial"/>
              <a:cs typeface="Arial"/>
              <a:sym typeface="Arial"/>
            </a:endParaRPr>
          </a:p>
          <a:p>
            <a:pPr indent="0" lvl="0" marL="0" marR="0" rtl="0" algn="l">
              <a:lnSpc>
                <a:spcPct val="100000"/>
              </a:lnSpc>
              <a:spcBef>
                <a:spcPts val="0"/>
              </a:spcBef>
              <a:spcAft>
                <a:spcPts val="0"/>
              </a:spcAft>
              <a:buClr>
                <a:srgbClr val="4A362B"/>
              </a:buClr>
              <a:buSzPts val="1600"/>
              <a:buFont typeface="Arial"/>
              <a:buNone/>
            </a:pPr>
            <a:r>
              <a:rPr b="0" i="0" lang="en-US" sz="1600">
                <a:solidFill>
                  <a:srgbClr val="4A362B"/>
                </a:solidFill>
                <a:latin typeface="Arial"/>
                <a:ea typeface="Arial"/>
                <a:cs typeface="Arial"/>
                <a:sym typeface="Arial"/>
              </a:rPr>
              <a:t>Prioritizing resolution of late shipments will improve customer satisfaction and delivery times.</a:t>
            </a:r>
            <a:endParaRPr/>
          </a:p>
        </p:txBody>
      </p:sp>
      <p:sp>
        <p:nvSpPr>
          <p:cNvPr id="404" name="Google Shape;404;p31"/>
          <p:cNvSpPr txBox="1"/>
          <p:nvPr/>
        </p:nvSpPr>
        <p:spPr>
          <a:xfrm>
            <a:off x="5221158" y="783026"/>
            <a:ext cx="3260690" cy="844095"/>
          </a:xfrm>
          <a:prstGeom prst="rect">
            <a:avLst/>
          </a:prstGeom>
          <a:noFill/>
          <a:ln>
            <a:noFill/>
          </a:ln>
        </p:spPr>
        <p:txBody>
          <a:bodyPr anchorCtr="0" anchor="b" bIns="45700" lIns="0" spcFirstLastPara="1" rIns="0" wrap="square" tIns="45700">
            <a:noAutofit/>
          </a:bodyPr>
          <a:lstStyle/>
          <a:p>
            <a:pPr indent="0" lvl="0" marL="0" marR="0" rtl="0" algn="l">
              <a:lnSpc>
                <a:spcPct val="90000"/>
              </a:lnSpc>
              <a:spcBef>
                <a:spcPts val="0"/>
              </a:spcBef>
              <a:spcAft>
                <a:spcPts val="0"/>
              </a:spcAft>
              <a:buClr>
                <a:schemeClr val="dk1"/>
              </a:buClr>
              <a:buSzPts val="3600"/>
              <a:buFont typeface="Arial"/>
              <a:buNone/>
            </a:pPr>
            <a:r>
              <a:rPr b="1" i="0" lang="en-US" sz="3600">
                <a:solidFill>
                  <a:schemeClr val="dk1"/>
                </a:solidFill>
                <a:latin typeface="Arial"/>
                <a:ea typeface="Arial"/>
                <a:cs typeface="Arial"/>
                <a:sym typeface="Arial"/>
              </a:rPr>
              <a:t>Next Phase:</a:t>
            </a:r>
            <a:endParaRPr b="1" i="0" sz="3600">
              <a:solidFill>
                <a:schemeClr val="accent1"/>
              </a:solidFill>
              <a:latin typeface="Arial"/>
              <a:ea typeface="Arial"/>
              <a:cs typeface="Arial"/>
              <a:sym typeface="Arial"/>
            </a:endParaRPr>
          </a:p>
        </p:txBody>
      </p:sp>
      <p:sp>
        <p:nvSpPr>
          <p:cNvPr id="405" name="Google Shape;405;p31"/>
          <p:cNvSpPr txBox="1"/>
          <p:nvPr/>
        </p:nvSpPr>
        <p:spPr>
          <a:xfrm>
            <a:off x="5221159" y="1627120"/>
            <a:ext cx="4403424" cy="1704659"/>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4A362B"/>
              </a:buClr>
              <a:buSzPts val="1600"/>
              <a:buFont typeface="Arial"/>
              <a:buNone/>
            </a:pPr>
            <a:r>
              <a:rPr b="0" i="0" lang="en-US" sz="1600">
                <a:solidFill>
                  <a:srgbClr val="4A362B"/>
                </a:solidFill>
                <a:latin typeface="Arial"/>
                <a:ea typeface="Arial"/>
                <a:cs typeface="Arial"/>
                <a:sym typeface="Arial"/>
              </a:rPr>
              <a:t>Improve model accuracy</a:t>
            </a:r>
            <a:endParaRPr/>
          </a:p>
          <a:p>
            <a:pPr indent="0" lvl="0" marL="0" marR="0" rtl="0" algn="l">
              <a:lnSpc>
                <a:spcPct val="100000"/>
              </a:lnSpc>
              <a:spcBef>
                <a:spcPts val="0"/>
              </a:spcBef>
              <a:spcAft>
                <a:spcPts val="0"/>
              </a:spcAft>
              <a:buClr>
                <a:srgbClr val="4A362B"/>
              </a:buClr>
              <a:buSzPts val="1600"/>
              <a:buFont typeface="Arial"/>
              <a:buNone/>
            </a:pPr>
            <a:r>
              <a:rPr b="0" i="0" lang="en-US" sz="1600">
                <a:solidFill>
                  <a:srgbClr val="4A362B"/>
                </a:solidFill>
                <a:latin typeface="Arial"/>
                <a:ea typeface="Arial"/>
                <a:cs typeface="Arial"/>
                <a:sym typeface="Arial"/>
              </a:rPr>
              <a:t>Test for alternative models</a:t>
            </a:r>
            <a:endParaRPr/>
          </a:p>
          <a:p>
            <a:pPr indent="0" lvl="0" marL="0" marR="0" rtl="0" algn="l">
              <a:lnSpc>
                <a:spcPct val="100000"/>
              </a:lnSpc>
              <a:spcBef>
                <a:spcPts val="0"/>
              </a:spcBef>
              <a:spcAft>
                <a:spcPts val="0"/>
              </a:spcAft>
              <a:buClr>
                <a:srgbClr val="4A362B"/>
              </a:buClr>
              <a:buSzPts val="1600"/>
              <a:buFont typeface="Arial"/>
              <a:buNone/>
            </a:pPr>
            <a:r>
              <a:rPr b="0" i="0" lang="en-US" sz="1600">
                <a:solidFill>
                  <a:srgbClr val="4A362B"/>
                </a:solidFill>
                <a:latin typeface="Arial"/>
                <a:ea typeface="Arial"/>
                <a:cs typeface="Arial"/>
                <a:sym typeface="Arial"/>
              </a:rPr>
              <a:t>Review other available methods for ML </a:t>
            </a:r>
            <a:endParaRPr/>
          </a:p>
        </p:txBody>
      </p:sp>
      <p:pic>
        <p:nvPicPr>
          <p:cNvPr descr="A group of people posing for the camera&#10;&#10;Description generated with very high confidence" id="406" name="Google Shape;406;p31"/>
          <p:cNvPicPr preferRelativeResize="0"/>
          <p:nvPr/>
        </p:nvPicPr>
        <p:blipFill rotWithShape="1">
          <a:blip r:embed="rId3">
            <a:alphaModFix/>
          </a:blip>
          <a:srcRect b="0" l="0" r="0" t="0"/>
          <a:stretch/>
        </p:blipFill>
        <p:spPr>
          <a:xfrm>
            <a:off x="5623132" y="2633976"/>
            <a:ext cx="5273467" cy="3955100"/>
          </a:xfrm>
          <a:prstGeom prst="rect">
            <a:avLst/>
          </a:prstGeom>
          <a:noFill/>
          <a:ln>
            <a:noFill/>
          </a:ln>
          <a:effectLst>
            <a:outerShdw blurRad="50800" rotWithShape="0" algn="bl" dir="18900000" dist="38100">
              <a:srgbClr val="000000">
                <a:alpha val="4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2"/>
          <p:cNvSpPr txBox="1"/>
          <p:nvPr>
            <p:ph type="title"/>
          </p:nvPr>
        </p:nvSpPr>
        <p:spPr>
          <a:xfrm>
            <a:off x="768096" y="783026"/>
            <a:ext cx="9887834" cy="844095"/>
          </a:xfrm>
          <a:prstGeom prst="rect">
            <a:avLst/>
          </a:prstGeom>
          <a:noFill/>
          <a:ln>
            <a:noFill/>
          </a:ln>
        </p:spPr>
        <p:txBody>
          <a:bodyPr anchorCtr="0" anchor="b" bIns="45700" lIns="0" spcFirstLastPara="1" rIns="0"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Analytics Architecture</a:t>
            </a:r>
            <a:endParaRPr/>
          </a:p>
        </p:txBody>
      </p:sp>
      <p:sp>
        <p:nvSpPr>
          <p:cNvPr id="412" name="Google Shape;412;p32"/>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Confidential – © 2019 Oracle Internal/Restricted/Highly Restricted </a:t>
            </a:r>
            <a:endParaRPr/>
          </a:p>
        </p:txBody>
      </p:sp>
      <p:sp>
        <p:nvSpPr>
          <p:cNvPr id="413" name="Google Shape;413;p32"/>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14" name="Google Shape;414;p32"/>
          <p:cNvSpPr/>
          <p:nvPr/>
        </p:nvSpPr>
        <p:spPr>
          <a:xfrm>
            <a:off x="5546966" y="3655911"/>
            <a:ext cx="908825"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58595B"/>
                </a:solidFill>
                <a:latin typeface="Arial"/>
                <a:ea typeface="Arial"/>
                <a:cs typeface="Arial"/>
                <a:sym typeface="Arial"/>
              </a:rPr>
              <a:t>Analytics Cloud</a:t>
            </a:r>
            <a:endParaRPr/>
          </a:p>
        </p:txBody>
      </p:sp>
      <p:sp>
        <p:nvSpPr>
          <p:cNvPr id="415" name="Google Shape;415;p32"/>
          <p:cNvSpPr/>
          <p:nvPr/>
        </p:nvSpPr>
        <p:spPr>
          <a:xfrm>
            <a:off x="4953000" y="3010832"/>
            <a:ext cx="3640538" cy="989036"/>
          </a:xfrm>
          <a:prstGeom prst="roundRect">
            <a:avLst>
              <a:gd fmla="val 6692" name="adj"/>
            </a:avLst>
          </a:prstGeom>
          <a:noFill/>
          <a:ln cap="flat" cmpd="sng" w="15225">
            <a:solidFill>
              <a:srgbClr val="EBC0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900">
              <a:solidFill>
                <a:srgbClr val="FFFFFF"/>
              </a:solidFill>
              <a:latin typeface="Arial"/>
              <a:ea typeface="Arial"/>
              <a:cs typeface="Arial"/>
              <a:sym typeface="Arial"/>
            </a:endParaRPr>
          </a:p>
        </p:txBody>
      </p:sp>
      <p:sp>
        <p:nvSpPr>
          <p:cNvPr id="416" name="Google Shape;416;p32"/>
          <p:cNvSpPr/>
          <p:nvPr/>
        </p:nvSpPr>
        <p:spPr>
          <a:xfrm>
            <a:off x="6723812" y="2940328"/>
            <a:ext cx="1232710" cy="13849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58595B"/>
                </a:solidFill>
                <a:latin typeface="Arial"/>
                <a:ea typeface="Arial"/>
                <a:cs typeface="Arial"/>
                <a:sym typeface="Arial"/>
              </a:rPr>
              <a:t>Oracle Service Network </a:t>
            </a:r>
            <a:endParaRPr/>
          </a:p>
        </p:txBody>
      </p:sp>
      <p:sp>
        <p:nvSpPr>
          <p:cNvPr id="417" name="Google Shape;417;p32"/>
          <p:cNvSpPr/>
          <p:nvPr/>
        </p:nvSpPr>
        <p:spPr>
          <a:xfrm>
            <a:off x="6559064" y="3685486"/>
            <a:ext cx="234038"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58595B"/>
                </a:solidFill>
                <a:latin typeface="Arial"/>
                <a:ea typeface="Arial"/>
                <a:cs typeface="Arial"/>
                <a:sym typeface="Arial"/>
              </a:rPr>
              <a:t>ADW</a:t>
            </a:r>
            <a:endParaRPr/>
          </a:p>
        </p:txBody>
      </p:sp>
      <p:pic>
        <p:nvPicPr>
          <p:cNvPr id="418" name="Google Shape;418;p32"/>
          <p:cNvPicPr preferRelativeResize="0"/>
          <p:nvPr/>
        </p:nvPicPr>
        <p:blipFill rotWithShape="1">
          <a:blip r:embed="rId3">
            <a:alphaModFix/>
          </a:blip>
          <a:srcRect b="0" l="0" r="0" t="0"/>
          <a:stretch/>
        </p:blipFill>
        <p:spPr>
          <a:xfrm>
            <a:off x="6433713" y="3191277"/>
            <a:ext cx="481626" cy="481626"/>
          </a:xfrm>
          <a:prstGeom prst="rect">
            <a:avLst/>
          </a:prstGeom>
          <a:noFill/>
          <a:ln>
            <a:noFill/>
          </a:ln>
        </p:spPr>
      </p:pic>
      <p:pic>
        <p:nvPicPr>
          <p:cNvPr id="419" name="Google Shape;419;p32"/>
          <p:cNvPicPr preferRelativeResize="0"/>
          <p:nvPr/>
        </p:nvPicPr>
        <p:blipFill rotWithShape="1">
          <a:blip r:embed="rId4">
            <a:alphaModFix/>
          </a:blip>
          <a:srcRect b="0" l="0" r="0" t="0"/>
          <a:stretch/>
        </p:blipFill>
        <p:spPr>
          <a:xfrm>
            <a:off x="5808956" y="3210553"/>
            <a:ext cx="423412" cy="423412"/>
          </a:xfrm>
          <a:prstGeom prst="rect">
            <a:avLst/>
          </a:prstGeom>
          <a:noFill/>
          <a:ln>
            <a:noFill/>
          </a:ln>
        </p:spPr>
      </p:pic>
      <p:sp>
        <p:nvSpPr>
          <p:cNvPr id="420" name="Google Shape;420;p32"/>
          <p:cNvSpPr txBox="1"/>
          <p:nvPr/>
        </p:nvSpPr>
        <p:spPr>
          <a:xfrm>
            <a:off x="7182486" y="3713618"/>
            <a:ext cx="434738" cy="17400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900">
                <a:solidFill>
                  <a:srgbClr val="58595B"/>
                </a:solidFill>
                <a:latin typeface="Arial"/>
                <a:ea typeface="Arial"/>
                <a:cs typeface="Arial"/>
                <a:sym typeface="Arial"/>
              </a:rPr>
              <a:t>Object Storage</a:t>
            </a:r>
            <a:endParaRPr/>
          </a:p>
        </p:txBody>
      </p:sp>
      <p:pic>
        <p:nvPicPr>
          <p:cNvPr id="421" name="Google Shape;421;p32"/>
          <p:cNvPicPr preferRelativeResize="0"/>
          <p:nvPr/>
        </p:nvPicPr>
        <p:blipFill rotWithShape="1">
          <a:blip r:embed="rId5">
            <a:alphaModFix/>
          </a:blip>
          <a:srcRect b="0" l="0" r="0" t="0"/>
          <a:stretch/>
        </p:blipFill>
        <p:spPr>
          <a:xfrm>
            <a:off x="7114382" y="3134964"/>
            <a:ext cx="515226" cy="588830"/>
          </a:xfrm>
          <a:prstGeom prst="rect">
            <a:avLst/>
          </a:prstGeom>
          <a:noFill/>
          <a:ln>
            <a:noFill/>
          </a:ln>
        </p:spPr>
      </p:pic>
      <p:sp>
        <p:nvSpPr>
          <p:cNvPr id="422" name="Google Shape;422;p32"/>
          <p:cNvSpPr/>
          <p:nvPr/>
        </p:nvSpPr>
        <p:spPr>
          <a:xfrm>
            <a:off x="4279899" y="2599951"/>
            <a:ext cx="4800601" cy="1886592"/>
          </a:xfrm>
          <a:prstGeom prst="roundRect">
            <a:avLst>
              <a:gd fmla="val 3377" name="adj"/>
            </a:avLst>
          </a:prstGeom>
          <a:no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423" name="Google Shape;423;p32"/>
          <p:cNvSpPr/>
          <p:nvPr/>
        </p:nvSpPr>
        <p:spPr>
          <a:xfrm>
            <a:off x="5670912" y="2447957"/>
            <a:ext cx="3457886" cy="169277"/>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58595B"/>
                </a:solidFill>
                <a:latin typeface="Arial"/>
                <a:ea typeface="Arial"/>
                <a:cs typeface="Arial"/>
                <a:sym typeface="Arial"/>
              </a:rPr>
              <a:t>Oracle Cloud Infrastructure Data Center Region (ASH)</a:t>
            </a:r>
            <a:endParaRPr/>
          </a:p>
        </p:txBody>
      </p:sp>
      <p:pic>
        <p:nvPicPr>
          <p:cNvPr id="424" name="Google Shape;424;p32"/>
          <p:cNvPicPr preferRelativeResize="0"/>
          <p:nvPr/>
        </p:nvPicPr>
        <p:blipFill rotWithShape="1">
          <a:blip r:embed="rId6">
            <a:alphaModFix/>
          </a:blip>
          <a:srcRect b="0" l="0" r="0" t="0"/>
          <a:stretch/>
        </p:blipFill>
        <p:spPr>
          <a:xfrm>
            <a:off x="7580845" y="4794766"/>
            <a:ext cx="1233198" cy="1233198"/>
          </a:xfrm>
          <a:prstGeom prst="rect">
            <a:avLst/>
          </a:prstGeom>
          <a:noFill/>
          <a:ln>
            <a:noFill/>
          </a:ln>
        </p:spPr>
      </p:pic>
      <p:sp>
        <p:nvSpPr>
          <p:cNvPr id="425" name="Google Shape;425;p32"/>
          <p:cNvSpPr/>
          <p:nvPr/>
        </p:nvSpPr>
        <p:spPr>
          <a:xfrm>
            <a:off x="7706994" y="5917164"/>
            <a:ext cx="1037646" cy="227435"/>
          </a:xfrm>
          <a:prstGeom prst="rect">
            <a:avLst/>
          </a:prstGeom>
          <a:noFill/>
          <a:ln>
            <a:noFill/>
          </a:ln>
        </p:spPr>
        <p:txBody>
          <a:bodyPr anchorCtr="0" anchor="t" bIns="0" lIns="0" spcFirstLastPara="1" rIns="0" wrap="square" tIns="0">
            <a:noAutofit/>
          </a:bodyPr>
          <a:lstStyle/>
          <a:p>
            <a:pPr indent="0" lvl="1" marL="0" marR="0" rtl="0" algn="ctr">
              <a:lnSpc>
                <a:spcPct val="90000"/>
              </a:lnSpc>
              <a:spcBef>
                <a:spcPts val="0"/>
              </a:spcBef>
              <a:spcAft>
                <a:spcPts val="0"/>
              </a:spcAft>
              <a:buNone/>
            </a:pPr>
            <a:r>
              <a:rPr b="0" i="0" lang="en-US" sz="1600" u="none" cap="none" strike="noStrike">
                <a:solidFill>
                  <a:srgbClr val="5F5F5F"/>
                </a:solidFill>
                <a:latin typeface="Arial"/>
                <a:ea typeface="Arial"/>
                <a:cs typeface="Arial"/>
                <a:sym typeface="Arial"/>
              </a:rPr>
              <a:t>Customer</a:t>
            </a:r>
            <a:endParaRPr/>
          </a:p>
        </p:txBody>
      </p:sp>
      <p:cxnSp>
        <p:nvCxnSpPr>
          <p:cNvPr id="426" name="Google Shape;426;p32"/>
          <p:cNvCxnSpPr>
            <a:stCxn id="424" idx="0"/>
          </p:cNvCxnSpPr>
          <p:nvPr/>
        </p:nvCxnSpPr>
        <p:spPr>
          <a:xfrm flipH="1" rot="5400000">
            <a:off x="7721944" y="4319266"/>
            <a:ext cx="795000" cy="156000"/>
          </a:xfrm>
          <a:prstGeom prst="bentConnector3">
            <a:avLst>
              <a:gd fmla="val 49994" name="adj1"/>
            </a:avLst>
          </a:prstGeom>
          <a:noFill/>
          <a:ln cap="flat" cmpd="sng" w="12700">
            <a:solidFill>
              <a:schemeClr val="accent2"/>
            </a:solidFill>
            <a:prstDash val="solid"/>
            <a:miter lim="800000"/>
            <a:headEnd len="sm" w="sm" type="none"/>
            <a:tailEnd len="sm" w="sm" type="none"/>
          </a:ln>
        </p:spPr>
      </p:cxnSp>
      <p:sp>
        <p:nvSpPr>
          <p:cNvPr id="427" name="Google Shape;427;p32"/>
          <p:cNvSpPr/>
          <p:nvPr/>
        </p:nvSpPr>
        <p:spPr>
          <a:xfrm>
            <a:off x="7271465" y="4186419"/>
            <a:ext cx="618760" cy="13849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900">
                <a:solidFill>
                  <a:srgbClr val="58595B"/>
                </a:solidFill>
                <a:latin typeface="Arial"/>
                <a:ea typeface="Arial"/>
                <a:cs typeface="Arial"/>
                <a:sym typeface="Arial"/>
              </a:rPr>
              <a:t>OKTA/IDCS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33"/>
          <p:cNvSpPr txBox="1"/>
          <p:nvPr>
            <p:ph type="title"/>
          </p:nvPr>
        </p:nvSpPr>
        <p:spPr>
          <a:xfrm>
            <a:off x="1050568" y="2918256"/>
            <a:ext cx="10076344" cy="90998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Georgia"/>
              <a:buNone/>
            </a:pPr>
            <a:r>
              <a:rPr lang="en-US"/>
              <a:t>Demonstration</a:t>
            </a:r>
            <a:endParaRPr/>
          </a:p>
        </p:txBody>
      </p:sp>
      <p:pic>
        <p:nvPicPr>
          <p:cNvPr id="434" name="Google Shape;434;p33"/>
          <p:cNvPicPr preferRelativeResize="0"/>
          <p:nvPr/>
        </p:nvPicPr>
        <p:blipFill rotWithShape="1">
          <a:blip r:embed="rId3">
            <a:alphaModFix/>
          </a:blip>
          <a:srcRect b="5273" l="63124" r="1980" t="83455"/>
          <a:stretch/>
        </p:blipFill>
        <p:spPr>
          <a:xfrm>
            <a:off x="6959600" y="6256681"/>
            <a:ext cx="3454400" cy="60131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4"/>
          <p:cNvSpPr/>
          <p:nvPr>
            <p:ph idx="2" type="pic"/>
          </p:nvPr>
        </p:nvSpPr>
        <p:spPr>
          <a:xfrm>
            <a:off x="6096000" y="0"/>
            <a:ext cx="6096000" cy="68580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40" name="Google Shape;440;p34"/>
          <p:cNvSpPr txBox="1"/>
          <p:nvPr>
            <p:ph idx="1" type="body"/>
          </p:nvPr>
        </p:nvSpPr>
        <p:spPr>
          <a:xfrm>
            <a:off x="768095" y="2346183"/>
            <a:ext cx="4257726" cy="224289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Clr>
                <a:srgbClr val="4E3629"/>
              </a:buClr>
              <a:buSzPts val="4000"/>
              <a:buNone/>
            </a:pPr>
            <a:r>
              <a:rPr lang="en-US"/>
              <a:t>Thank you</a:t>
            </a:r>
            <a:endParaRPr/>
          </a:p>
        </p:txBody>
      </p:sp>
      <p:sp>
        <p:nvSpPr>
          <p:cNvPr id="441" name="Google Shape;441;p34"/>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Confidential – © 2019 Oracle Internal/Restricted/Highly Restricted </a:t>
            </a:r>
            <a:endParaRPr/>
          </a:p>
        </p:txBody>
      </p:sp>
      <p:sp>
        <p:nvSpPr>
          <p:cNvPr id="442" name="Google Shape;442;p34"/>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43" name="Google Shape;443;p34"/>
          <p:cNvSpPr txBox="1"/>
          <p:nvPr>
            <p:ph idx="4" type="body"/>
          </p:nvPr>
        </p:nvSpPr>
        <p:spPr>
          <a:xfrm>
            <a:off x="768095" y="5564669"/>
            <a:ext cx="4257726" cy="528567"/>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1400"/>
              <a:buNone/>
            </a:pPr>
            <a:r>
              <a:t/>
            </a:r>
            <a:endParaRPr/>
          </a:p>
        </p:txBody>
      </p:sp>
      <p:sp>
        <p:nvSpPr>
          <p:cNvPr id="444" name="Google Shape;444;p34"/>
          <p:cNvSpPr txBox="1"/>
          <p:nvPr>
            <p:ph idx="3" type="body"/>
          </p:nvPr>
        </p:nvSpPr>
        <p:spPr>
          <a:xfrm>
            <a:off x="768095" y="5239646"/>
            <a:ext cx="4257726" cy="249346"/>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0"/>
              </a:spcBef>
              <a:spcAft>
                <a:spcPts val="0"/>
              </a:spcAft>
              <a:buClr>
                <a:schemeClr val="dk1"/>
              </a:buClr>
              <a:buSzPts val="14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9" name="Shape 449"/>
        <p:cNvGrpSpPr/>
        <p:nvPr/>
      </p:nvGrpSpPr>
      <p:grpSpPr>
        <a:xfrm>
          <a:off x="0" y="0"/>
          <a:ext cx="0" cy="0"/>
          <a:chOff x="0" y="0"/>
          <a:chExt cx="0" cy="0"/>
        </a:xfrm>
      </p:grpSpPr>
      <p:sp>
        <p:nvSpPr>
          <p:cNvPr id="450" name="Google Shape;450;p35"/>
          <p:cNvSpPr txBox="1"/>
          <p:nvPr>
            <p:ph type="title"/>
          </p:nvPr>
        </p:nvSpPr>
        <p:spPr>
          <a:xfrm>
            <a:off x="1050568" y="2918256"/>
            <a:ext cx="10076344" cy="90998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Georgia"/>
              <a:buNone/>
            </a:pPr>
            <a:r>
              <a:t/>
            </a:r>
            <a:endParaRPr/>
          </a:p>
        </p:txBody>
      </p:sp>
      <p:sp>
        <p:nvSpPr>
          <p:cNvPr id="451" name="Google Shape;451;p35"/>
          <p:cNvSpPr txBox="1"/>
          <p:nvPr>
            <p:ph idx="1" type="body"/>
          </p:nvPr>
        </p:nvSpPr>
        <p:spPr>
          <a:xfrm>
            <a:off x="1050568" y="3864362"/>
            <a:ext cx="10076344" cy="416073"/>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pic>
        <p:nvPicPr>
          <p:cNvPr id="452" name="Google Shape;452;p3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6" name="Shape 456"/>
        <p:cNvGrpSpPr/>
        <p:nvPr/>
      </p:nvGrpSpPr>
      <p:grpSpPr>
        <a:xfrm>
          <a:off x="0" y="0"/>
          <a:ext cx="0" cy="0"/>
          <a:chOff x="0" y="0"/>
          <a:chExt cx="0" cy="0"/>
        </a:xfrm>
      </p:grpSpPr>
      <p:sp>
        <p:nvSpPr>
          <p:cNvPr id="457" name="Google Shape;457;p36"/>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Confidential – Oracle Internal</a:t>
            </a:r>
            <a:endParaRPr/>
          </a:p>
        </p:txBody>
      </p:sp>
      <p:sp>
        <p:nvSpPr>
          <p:cNvPr id="458" name="Google Shape;458;p36"/>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59" name="Google Shape;459;p36"/>
          <p:cNvPicPr preferRelativeResize="0"/>
          <p:nvPr/>
        </p:nvPicPr>
        <p:blipFill rotWithShape="1">
          <a:blip r:embed="rId3">
            <a:alphaModFix/>
          </a:blip>
          <a:srcRect b="41558" l="47313" r="21561" t="18333"/>
          <a:stretch/>
        </p:blipFill>
        <p:spPr>
          <a:xfrm>
            <a:off x="2428965" y="1527005"/>
            <a:ext cx="6645958" cy="4817494"/>
          </a:xfrm>
          <a:prstGeom prst="rect">
            <a:avLst/>
          </a:prstGeom>
          <a:noFill/>
          <a:ln>
            <a:noFill/>
          </a:ln>
        </p:spPr>
      </p:pic>
      <p:sp>
        <p:nvSpPr>
          <p:cNvPr id="460" name="Google Shape;460;p36"/>
          <p:cNvSpPr/>
          <p:nvPr/>
        </p:nvSpPr>
        <p:spPr>
          <a:xfrm>
            <a:off x="5374595" y="3823489"/>
            <a:ext cx="2833234" cy="1041519"/>
          </a:xfrm>
          <a:prstGeom prst="wedgeRectCallout">
            <a:avLst>
              <a:gd fmla="val -91684" name="adj1"/>
              <a:gd fmla="val -9043" name="adj2"/>
            </a:avLst>
          </a:prstGeom>
          <a:solidFill>
            <a:schemeClr val="accent1"/>
          </a:solidFill>
          <a:ln cap="flat" cmpd="sng" w="12700">
            <a:solidFill>
              <a:srgbClr val="9133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BWS ships the most and is on time on average.</a:t>
            </a:r>
            <a:endParaRPr/>
          </a:p>
        </p:txBody>
      </p:sp>
      <p:sp>
        <p:nvSpPr>
          <p:cNvPr id="461" name="Google Shape;461;p36"/>
          <p:cNvSpPr/>
          <p:nvPr/>
        </p:nvSpPr>
        <p:spPr>
          <a:xfrm>
            <a:off x="4374737" y="1088162"/>
            <a:ext cx="1862983" cy="1041519"/>
          </a:xfrm>
          <a:prstGeom prst="rect">
            <a:avLst/>
          </a:prstGeom>
          <a:solidFill>
            <a:schemeClr val="accent1"/>
          </a:solidFill>
          <a:ln cap="flat" cmpd="sng" w="12700">
            <a:solidFill>
              <a:srgbClr val="9133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FedEx, UPS and BWA are late on average</a:t>
            </a:r>
            <a:endParaRPr/>
          </a:p>
        </p:txBody>
      </p:sp>
      <p:cxnSp>
        <p:nvCxnSpPr>
          <p:cNvPr id="462" name="Google Shape;462;p36"/>
          <p:cNvCxnSpPr/>
          <p:nvPr/>
        </p:nvCxnSpPr>
        <p:spPr>
          <a:xfrm flipH="1">
            <a:off x="3639798" y="1608921"/>
            <a:ext cx="734939" cy="626317"/>
          </a:xfrm>
          <a:prstGeom prst="straightConnector1">
            <a:avLst/>
          </a:prstGeom>
          <a:noFill/>
          <a:ln cap="flat" cmpd="sng" w="9525">
            <a:solidFill>
              <a:schemeClr val="accent1"/>
            </a:solidFill>
            <a:prstDash val="solid"/>
            <a:miter lim="800000"/>
            <a:headEnd len="sm" w="sm" type="none"/>
            <a:tailEnd len="sm" w="sm" type="none"/>
          </a:ln>
        </p:spPr>
      </p:cxnSp>
      <p:cxnSp>
        <p:nvCxnSpPr>
          <p:cNvPr id="463" name="Google Shape;463;p36"/>
          <p:cNvCxnSpPr/>
          <p:nvPr/>
        </p:nvCxnSpPr>
        <p:spPr>
          <a:xfrm>
            <a:off x="5648060" y="2021593"/>
            <a:ext cx="854580" cy="487110"/>
          </a:xfrm>
          <a:prstGeom prst="straightConnector1">
            <a:avLst/>
          </a:prstGeom>
          <a:noFill/>
          <a:ln cap="flat" cmpd="sng" w="9525">
            <a:solidFill>
              <a:schemeClr val="accent1"/>
            </a:solidFill>
            <a:prstDash val="solid"/>
            <a:miter lim="800000"/>
            <a:headEnd len="sm" w="sm" type="none"/>
            <a:tailEnd len="sm" w="sm" type="none"/>
          </a:ln>
        </p:spPr>
      </p:cxnSp>
      <p:cxnSp>
        <p:nvCxnSpPr>
          <p:cNvPr id="464" name="Google Shape;464;p36"/>
          <p:cNvCxnSpPr>
            <a:endCxn id="461" idx="3"/>
          </p:cNvCxnSpPr>
          <p:nvPr/>
        </p:nvCxnSpPr>
        <p:spPr>
          <a:xfrm rot="10800000">
            <a:off x="6237720" y="1608922"/>
            <a:ext cx="999900" cy="139200"/>
          </a:xfrm>
          <a:prstGeom prst="straightConnector1">
            <a:avLst/>
          </a:prstGeom>
          <a:noFill/>
          <a:ln cap="flat" cmpd="sng" w="9525">
            <a:solidFill>
              <a:schemeClr val="accent1"/>
            </a:solidFill>
            <a:prstDash val="solid"/>
            <a:miter lim="800000"/>
            <a:headEnd len="sm" w="sm" type="none"/>
            <a:tailEnd len="sm" w="sm" type="none"/>
          </a:ln>
        </p:spPr>
      </p:cxnSp>
      <p:sp>
        <p:nvSpPr>
          <p:cNvPr id="465" name="Google Shape;465;p36"/>
          <p:cNvSpPr txBox="1"/>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Georgia"/>
              <a:buNone/>
            </a:pPr>
            <a:r>
              <a:rPr lang="en-US" sz="4400">
                <a:solidFill>
                  <a:schemeClr val="dk1"/>
                </a:solidFill>
                <a:latin typeface="Georgia"/>
                <a:ea typeface="Georgia"/>
                <a:cs typeface="Georgia"/>
                <a:sym typeface="Georgia"/>
              </a:rPr>
              <a:t>Carrier Performance</a:t>
            </a:r>
            <a:endParaRPr sz="4400">
              <a:solidFill>
                <a:schemeClr val="dk1"/>
              </a:solidFill>
              <a:latin typeface="Georgia"/>
              <a:ea typeface="Georgia"/>
              <a:cs typeface="Georgia"/>
              <a:sym typeface="Georgia"/>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9" name="Shape 469"/>
        <p:cNvGrpSpPr/>
        <p:nvPr/>
      </p:nvGrpSpPr>
      <p:grpSpPr>
        <a:xfrm>
          <a:off x="0" y="0"/>
          <a:ext cx="0" cy="0"/>
          <a:chOff x="0" y="0"/>
          <a:chExt cx="0" cy="0"/>
        </a:xfrm>
      </p:grpSpPr>
      <p:sp>
        <p:nvSpPr>
          <p:cNvPr id="470" name="Google Shape;470;p37"/>
          <p:cNvSpPr txBox="1"/>
          <p:nvPr>
            <p:ph idx="11" type="ftr"/>
          </p:nvPr>
        </p:nvSpPr>
        <p:spPr>
          <a:xfrm>
            <a:off x="1056720" y="6406515"/>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Confidential – © 2019 Oracle Internal/Restricted/Highly Restricted </a:t>
            </a:r>
            <a:endParaRPr/>
          </a:p>
        </p:txBody>
      </p:sp>
      <p:sp>
        <p:nvSpPr>
          <p:cNvPr id="471" name="Google Shape;471;p37"/>
          <p:cNvSpPr txBox="1"/>
          <p:nvPr>
            <p:ph idx="12" type="sldNum"/>
          </p:nvPr>
        </p:nvSpPr>
        <p:spPr>
          <a:xfrm>
            <a:off x="672672" y="6406514"/>
            <a:ext cx="384048"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72" name="Google Shape;472;p37"/>
          <p:cNvSpPr/>
          <p:nvPr/>
        </p:nvSpPr>
        <p:spPr>
          <a:xfrm>
            <a:off x="5305666" y="3655911"/>
            <a:ext cx="908825"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58595B"/>
                </a:solidFill>
                <a:latin typeface="Arial"/>
                <a:ea typeface="Arial"/>
                <a:cs typeface="Arial"/>
                <a:sym typeface="Arial"/>
              </a:rPr>
              <a:t>Analytics Cloud</a:t>
            </a:r>
            <a:endParaRPr/>
          </a:p>
        </p:txBody>
      </p:sp>
      <p:sp>
        <p:nvSpPr>
          <p:cNvPr id="473" name="Google Shape;473;p37"/>
          <p:cNvSpPr/>
          <p:nvPr/>
        </p:nvSpPr>
        <p:spPr>
          <a:xfrm>
            <a:off x="3779174" y="3010832"/>
            <a:ext cx="4814364" cy="989036"/>
          </a:xfrm>
          <a:prstGeom prst="roundRect">
            <a:avLst>
              <a:gd fmla="val 6692" name="adj"/>
            </a:avLst>
          </a:prstGeom>
          <a:noFill/>
          <a:ln cap="flat" cmpd="sng" w="15225">
            <a:solidFill>
              <a:srgbClr val="EBC0C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900">
              <a:solidFill>
                <a:srgbClr val="FFFFFF"/>
              </a:solidFill>
              <a:latin typeface="Arial"/>
              <a:ea typeface="Arial"/>
              <a:cs typeface="Arial"/>
              <a:sym typeface="Arial"/>
            </a:endParaRPr>
          </a:p>
        </p:txBody>
      </p:sp>
      <p:sp>
        <p:nvSpPr>
          <p:cNvPr id="474" name="Google Shape;474;p37"/>
          <p:cNvSpPr/>
          <p:nvPr/>
        </p:nvSpPr>
        <p:spPr>
          <a:xfrm>
            <a:off x="6467332" y="2940328"/>
            <a:ext cx="1745671" cy="13849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58595B"/>
                </a:solidFill>
                <a:latin typeface="Arial"/>
                <a:ea typeface="Arial"/>
                <a:cs typeface="Arial"/>
                <a:sym typeface="Arial"/>
              </a:rPr>
              <a:t>Oracle Service Network (Public IP)</a:t>
            </a:r>
            <a:endParaRPr/>
          </a:p>
        </p:txBody>
      </p:sp>
      <p:sp>
        <p:nvSpPr>
          <p:cNvPr id="475" name="Google Shape;475;p37"/>
          <p:cNvSpPr/>
          <p:nvPr/>
        </p:nvSpPr>
        <p:spPr>
          <a:xfrm>
            <a:off x="6279664" y="3672786"/>
            <a:ext cx="234038" cy="12311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800">
                <a:solidFill>
                  <a:srgbClr val="58595B"/>
                </a:solidFill>
                <a:latin typeface="Arial"/>
                <a:ea typeface="Arial"/>
                <a:cs typeface="Arial"/>
                <a:sym typeface="Arial"/>
              </a:rPr>
              <a:t>ADW</a:t>
            </a:r>
            <a:endParaRPr/>
          </a:p>
        </p:txBody>
      </p:sp>
      <p:pic>
        <p:nvPicPr>
          <p:cNvPr id="476" name="Google Shape;476;p37"/>
          <p:cNvPicPr preferRelativeResize="0"/>
          <p:nvPr/>
        </p:nvPicPr>
        <p:blipFill rotWithShape="1">
          <a:blip r:embed="rId3">
            <a:alphaModFix/>
          </a:blip>
          <a:srcRect b="0" l="0" r="0" t="0"/>
          <a:stretch/>
        </p:blipFill>
        <p:spPr>
          <a:xfrm>
            <a:off x="6154313" y="3178577"/>
            <a:ext cx="481626" cy="481626"/>
          </a:xfrm>
          <a:prstGeom prst="rect">
            <a:avLst/>
          </a:prstGeom>
          <a:noFill/>
          <a:ln>
            <a:noFill/>
          </a:ln>
        </p:spPr>
      </p:pic>
      <p:pic>
        <p:nvPicPr>
          <p:cNvPr id="477" name="Google Shape;477;p37"/>
          <p:cNvPicPr preferRelativeResize="0"/>
          <p:nvPr/>
        </p:nvPicPr>
        <p:blipFill rotWithShape="1">
          <a:blip r:embed="rId4">
            <a:alphaModFix/>
          </a:blip>
          <a:srcRect b="0" l="0" r="0" t="0"/>
          <a:stretch/>
        </p:blipFill>
        <p:spPr>
          <a:xfrm>
            <a:off x="5529556" y="3197853"/>
            <a:ext cx="423412" cy="423412"/>
          </a:xfrm>
          <a:prstGeom prst="rect">
            <a:avLst/>
          </a:prstGeom>
          <a:noFill/>
          <a:ln>
            <a:noFill/>
          </a:ln>
        </p:spPr>
      </p:pic>
      <p:sp>
        <p:nvSpPr>
          <p:cNvPr id="478" name="Google Shape;478;p37"/>
          <p:cNvSpPr txBox="1"/>
          <p:nvPr/>
        </p:nvSpPr>
        <p:spPr>
          <a:xfrm>
            <a:off x="7685303" y="3588274"/>
            <a:ext cx="787557" cy="12311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900">
                <a:solidFill>
                  <a:srgbClr val="58595B"/>
                </a:solidFill>
                <a:latin typeface="Arial"/>
                <a:ea typeface="Arial"/>
                <a:cs typeface="Arial"/>
                <a:sym typeface="Arial"/>
              </a:rPr>
              <a:t>Identity Cloud Service</a:t>
            </a:r>
            <a:endParaRPr/>
          </a:p>
        </p:txBody>
      </p:sp>
      <p:pic>
        <p:nvPicPr>
          <p:cNvPr id="479" name="Google Shape;479;p37"/>
          <p:cNvPicPr preferRelativeResize="0"/>
          <p:nvPr/>
        </p:nvPicPr>
        <p:blipFill rotWithShape="1">
          <a:blip r:embed="rId5">
            <a:alphaModFix/>
          </a:blip>
          <a:srcRect b="0" l="0" r="0" t="0"/>
          <a:stretch/>
        </p:blipFill>
        <p:spPr>
          <a:xfrm>
            <a:off x="7715818" y="3159878"/>
            <a:ext cx="481626" cy="365792"/>
          </a:xfrm>
          <a:prstGeom prst="rect">
            <a:avLst/>
          </a:prstGeom>
          <a:noFill/>
          <a:ln>
            <a:noFill/>
          </a:ln>
        </p:spPr>
      </p:pic>
      <p:sp>
        <p:nvSpPr>
          <p:cNvPr id="480" name="Google Shape;480;p37"/>
          <p:cNvSpPr txBox="1"/>
          <p:nvPr/>
        </p:nvSpPr>
        <p:spPr>
          <a:xfrm>
            <a:off x="6903086" y="3700918"/>
            <a:ext cx="434738" cy="17400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900">
                <a:solidFill>
                  <a:srgbClr val="58595B"/>
                </a:solidFill>
                <a:latin typeface="Arial"/>
                <a:ea typeface="Arial"/>
                <a:cs typeface="Arial"/>
                <a:sym typeface="Arial"/>
              </a:rPr>
              <a:t>Object Storage</a:t>
            </a:r>
            <a:endParaRPr/>
          </a:p>
        </p:txBody>
      </p:sp>
      <p:pic>
        <p:nvPicPr>
          <p:cNvPr id="481" name="Google Shape;481;p37"/>
          <p:cNvPicPr preferRelativeResize="0"/>
          <p:nvPr/>
        </p:nvPicPr>
        <p:blipFill rotWithShape="1">
          <a:blip r:embed="rId6">
            <a:alphaModFix/>
          </a:blip>
          <a:srcRect b="0" l="0" r="0" t="0"/>
          <a:stretch/>
        </p:blipFill>
        <p:spPr>
          <a:xfrm>
            <a:off x="6834982" y="3122264"/>
            <a:ext cx="515226" cy="588830"/>
          </a:xfrm>
          <a:prstGeom prst="rect">
            <a:avLst/>
          </a:prstGeom>
          <a:noFill/>
          <a:ln>
            <a:noFill/>
          </a:ln>
        </p:spPr>
      </p:pic>
      <p:pic>
        <p:nvPicPr>
          <p:cNvPr id="482" name="Google Shape;482;p37"/>
          <p:cNvPicPr preferRelativeResize="0"/>
          <p:nvPr/>
        </p:nvPicPr>
        <p:blipFill rotWithShape="1">
          <a:blip r:embed="rId7">
            <a:alphaModFix/>
          </a:blip>
          <a:srcRect b="0" l="0" r="0" t="0"/>
          <a:stretch/>
        </p:blipFill>
        <p:spPr>
          <a:xfrm>
            <a:off x="3610348" y="2904873"/>
            <a:ext cx="396248" cy="452855"/>
          </a:xfrm>
          <a:prstGeom prst="rect">
            <a:avLst/>
          </a:prstGeom>
          <a:noFill/>
          <a:ln>
            <a:noFill/>
          </a:ln>
        </p:spPr>
      </p:pic>
      <p:sp>
        <p:nvSpPr>
          <p:cNvPr id="483" name="Google Shape;483;p37"/>
          <p:cNvSpPr/>
          <p:nvPr/>
        </p:nvSpPr>
        <p:spPr>
          <a:xfrm>
            <a:off x="4008279" y="2864569"/>
            <a:ext cx="445636" cy="27699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900">
                <a:solidFill>
                  <a:srgbClr val="58595B"/>
                </a:solidFill>
                <a:latin typeface="Arial"/>
                <a:ea typeface="Arial"/>
                <a:cs typeface="Arial"/>
                <a:sym typeface="Arial"/>
              </a:rPr>
              <a:t>Internet</a:t>
            </a:r>
            <a:endParaRPr/>
          </a:p>
          <a:p>
            <a:pPr indent="0" lvl="0" marL="0" marR="0" rtl="0" algn="ctr">
              <a:spcBef>
                <a:spcPts val="0"/>
              </a:spcBef>
              <a:spcAft>
                <a:spcPts val="0"/>
              </a:spcAft>
              <a:buNone/>
            </a:pPr>
            <a:r>
              <a:rPr lang="en-US" sz="900">
                <a:solidFill>
                  <a:srgbClr val="58595B"/>
                </a:solidFill>
                <a:latin typeface="Arial"/>
                <a:ea typeface="Arial"/>
                <a:cs typeface="Arial"/>
                <a:sym typeface="Arial"/>
              </a:rPr>
              <a:t>Gateway</a:t>
            </a:r>
            <a:endParaRPr/>
          </a:p>
        </p:txBody>
      </p:sp>
      <p:cxnSp>
        <p:nvCxnSpPr>
          <p:cNvPr id="484" name="Google Shape;484;p37"/>
          <p:cNvCxnSpPr>
            <a:stCxn id="482" idx="3"/>
            <a:endCxn id="477" idx="1"/>
          </p:cNvCxnSpPr>
          <p:nvPr/>
        </p:nvCxnSpPr>
        <p:spPr>
          <a:xfrm>
            <a:off x="4006596" y="3131301"/>
            <a:ext cx="1523100" cy="278400"/>
          </a:xfrm>
          <a:prstGeom prst="bentConnector3">
            <a:avLst>
              <a:gd fmla="val 49995" name="adj1"/>
            </a:avLst>
          </a:prstGeom>
          <a:noFill/>
          <a:ln cap="flat" cmpd="sng" w="19050">
            <a:solidFill>
              <a:schemeClr val="accent5"/>
            </a:solidFill>
            <a:prstDash val="dashDot"/>
            <a:miter lim="800000"/>
            <a:headEnd len="sm" w="sm" type="none"/>
            <a:tailEnd len="med" w="med" type="triangle"/>
          </a:ln>
        </p:spPr>
      </p:cxnSp>
      <p:sp>
        <p:nvSpPr>
          <p:cNvPr id="485" name="Google Shape;485;p37"/>
          <p:cNvSpPr/>
          <p:nvPr/>
        </p:nvSpPr>
        <p:spPr>
          <a:xfrm>
            <a:off x="1375772" y="2290289"/>
            <a:ext cx="896073" cy="1138711"/>
          </a:xfrm>
          <a:prstGeom prst="roundRect">
            <a:avLst>
              <a:gd fmla="val 11912" name="adj"/>
            </a:avLst>
          </a:prstGeom>
          <a:noFill/>
          <a:ln cap="flat" cmpd="sng" w="15225">
            <a:solidFill>
              <a:srgbClr val="9396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486" name="Google Shape;486;p37"/>
          <p:cNvSpPr/>
          <p:nvPr/>
        </p:nvSpPr>
        <p:spPr>
          <a:xfrm>
            <a:off x="1456518" y="2138137"/>
            <a:ext cx="742497" cy="169277"/>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58595B"/>
                </a:solidFill>
                <a:latin typeface="Arial"/>
                <a:ea typeface="Arial"/>
                <a:cs typeface="Arial"/>
                <a:sym typeface="Arial"/>
              </a:rPr>
              <a:t>SaaS (ASH)</a:t>
            </a:r>
            <a:endParaRPr/>
          </a:p>
        </p:txBody>
      </p:sp>
      <p:sp>
        <p:nvSpPr>
          <p:cNvPr id="487" name="Google Shape;487;p37"/>
          <p:cNvSpPr/>
          <p:nvPr/>
        </p:nvSpPr>
        <p:spPr>
          <a:xfrm>
            <a:off x="1796627" y="2144909"/>
            <a:ext cx="61812" cy="61810"/>
          </a:xfrm>
          <a:prstGeom prst="ellipse">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pic>
        <p:nvPicPr>
          <p:cNvPr id="488" name="Google Shape;488;p37"/>
          <p:cNvPicPr preferRelativeResize="0"/>
          <p:nvPr/>
        </p:nvPicPr>
        <p:blipFill rotWithShape="1">
          <a:blip r:embed="rId8">
            <a:alphaModFix/>
          </a:blip>
          <a:srcRect b="0" l="0" r="0" t="0"/>
          <a:stretch/>
        </p:blipFill>
        <p:spPr>
          <a:xfrm>
            <a:off x="1582715" y="2429944"/>
            <a:ext cx="570924" cy="570924"/>
          </a:xfrm>
          <a:prstGeom prst="rect">
            <a:avLst/>
          </a:prstGeom>
          <a:noFill/>
          <a:ln>
            <a:noFill/>
          </a:ln>
        </p:spPr>
      </p:pic>
      <p:sp>
        <p:nvSpPr>
          <p:cNvPr id="489" name="Google Shape;489;p37"/>
          <p:cNvSpPr/>
          <p:nvPr/>
        </p:nvSpPr>
        <p:spPr>
          <a:xfrm>
            <a:off x="1598056" y="3053068"/>
            <a:ext cx="570923" cy="13849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900">
                <a:solidFill>
                  <a:srgbClr val="58595B"/>
                </a:solidFill>
                <a:latin typeface="Arial"/>
                <a:ea typeface="Arial"/>
                <a:cs typeface="Arial"/>
                <a:sym typeface="Arial"/>
              </a:rPr>
              <a:t>ERP Cloud</a:t>
            </a:r>
            <a:endParaRPr/>
          </a:p>
        </p:txBody>
      </p:sp>
      <p:cxnSp>
        <p:nvCxnSpPr>
          <p:cNvPr id="490" name="Google Shape;490;p37"/>
          <p:cNvCxnSpPr>
            <a:endCxn id="481" idx="0"/>
          </p:cNvCxnSpPr>
          <p:nvPr/>
        </p:nvCxnSpPr>
        <p:spPr>
          <a:xfrm>
            <a:off x="2350195" y="2632064"/>
            <a:ext cx="4742400" cy="490200"/>
          </a:xfrm>
          <a:prstGeom prst="curvedConnector2">
            <a:avLst/>
          </a:prstGeom>
          <a:noFill/>
          <a:ln cap="flat" cmpd="sng" w="19050">
            <a:solidFill>
              <a:schemeClr val="accent4"/>
            </a:solidFill>
            <a:prstDash val="dashDot"/>
            <a:miter lim="800000"/>
            <a:headEnd len="sm" w="sm" type="none"/>
            <a:tailEnd len="med" w="med" type="triangle"/>
          </a:ln>
        </p:spPr>
      </p:cxnSp>
      <p:sp>
        <p:nvSpPr>
          <p:cNvPr id="491" name="Google Shape;491;p37"/>
          <p:cNvSpPr/>
          <p:nvPr/>
        </p:nvSpPr>
        <p:spPr>
          <a:xfrm>
            <a:off x="2350093" y="2444879"/>
            <a:ext cx="562655" cy="13849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900">
                <a:solidFill>
                  <a:srgbClr val="58595B"/>
                </a:solidFill>
                <a:latin typeface="Arial"/>
                <a:ea typeface="Arial"/>
                <a:cs typeface="Arial"/>
                <a:sym typeface="Arial"/>
              </a:rPr>
              <a:t>BICC/UCM</a:t>
            </a:r>
            <a:endParaRPr/>
          </a:p>
        </p:txBody>
      </p:sp>
      <p:sp>
        <p:nvSpPr>
          <p:cNvPr id="492" name="Google Shape;492;p37"/>
          <p:cNvSpPr/>
          <p:nvPr/>
        </p:nvSpPr>
        <p:spPr>
          <a:xfrm>
            <a:off x="8593538" y="4945150"/>
            <a:ext cx="937757" cy="13849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900">
                <a:solidFill>
                  <a:srgbClr val="58595B"/>
                </a:solidFill>
                <a:latin typeface="Arial"/>
                <a:ea typeface="Arial"/>
                <a:cs typeface="Arial"/>
                <a:sym typeface="Arial"/>
              </a:rPr>
              <a:t>FastConnect/VPN</a:t>
            </a:r>
            <a:endParaRPr/>
          </a:p>
        </p:txBody>
      </p:sp>
      <p:pic>
        <p:nvPicPr>
          <p:cNvPr id="493" name="Google Shape;493;p37"/>
          <p:cNvPicPr preferRelativeResize="0"/>
          <p:nvPr/>
        </p:nvPicPr>
        <p:blipFill rotWithShape="1">
          <a:blip r:embed="rId9">
            <a:alphaModFix/>
          </a:blip>
          <a:srcRect b="0" l="0" r="0" t="0"/>
          <a:stretch/>
        </p:blipFill>
        <p:spPr>
          <a:xfrm>
            <a:off x="9047349" y="4539016"/>
            <a:ext cx="329448" cy="376512"/>
          </a:xfrm>
          <a:prstGeom prst="rect">
            <a:avLst/>
          </a:prstGeom>
          <a:noFill/>
          <a:ln>
            <a:noFill/>
          </a:ln>
        </p:spPr>
      </p:pic>
      <p:pic>
        <p:nvPicPr>
          <p:cNvPr id="494" name="Google Shape;494;p37"/>
          <p:cNvPicPr preferRelativeResize="0"/>
          <p:nvPr/>
        </p:nvPicPr>
        <p:blipFill rotWithShape="1">
          <a:blip r:embed="rId10">
            <a:alphaModFix/>
          </a:blip>
          <a:srcRect b="0" l="0" r="0" t="0"/>
          <a:stretch/>
        </p:blipFill>
        <p:spPr>
          <a:xfrm>
            <a:off x="8677954" y="4618414"/>
            <a:ext cx="321962" cy="308547"/>
          </a:xfrm>
          <a:prstGeom prst="rect">
            <a:avLst/>
          </a:prstGeom>
          <a:noFill/>
          <a:ln>
            <a:noFill/>
          </a:ln>
        </p:spPr>
      </p:pic>
      <p:sp>
        <p:nvSpPr>
          <p:cNvPr id="495" name="Google Shape;495;p37"/>
          <p:cNvSpPr/>
          <p:nvPr/>
        </p:nvSpPr>
        <p:spPr>
          <a:xfrm>
            <a:off x="3110669" y="2138137"/>
            <a:ext cx="7330016" cy="2348406"/>
          </a:xfrm>
          <a:prstGeom prst="roundRect">
            <a:avLst>
              <a:gd fmla="val 3377" name="adj"/>
            </a:avLst>
          </a:prstGeom>
          <a:no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1800">
              <a:solidFill>
                <a:srgbClr val="FFFFFF"/>
              </a:solidFill>
              <a:latin typeface="Arial"/>
              <a:ea typeface="Arial"/>
              <a:cs typeface="Arial"/>
              <a:sym typeface="Arial"/>
            </a:endParaRPr>
          </a:p>
        </p:txBody>
      </p:sp>
      <p:sp>
        <p:nvSpPr>
          <p:cNvPr id="496" name="Google Shape;496;p37"/>
          <p:cNvSpPr/>
          <p:nvPr/>
        </p:nvSpPr>
        <p:spPr>
          <a:xfrm>
            <a:off x="6459611" y="1975632"/>
            <a:ext cx="3457886" cy="169277"/>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1100">
                <a:solidFill>
                  <a:srgbClr val="58595B"/>
                </a:solidFill>
                <a:latin typeface="Arial"/>
                <a:ea typeface="Arial"/>
                <a:cs typeface="Arial"/>
                <a:sym typeface="Arial"/>
              </a:rPr>
              <a:t>Oracle Cloud Infrastructure Data Center Region (ASH)</a:t>
            </a:r>
            <a:endParaRPr/>
          </a:p>
        </p:txBody>
      </p:sp>
      <p:pic>
        <p:nvPicPr>
          <p:cNvPr id="497" name="Google Shape;497;p37"/>
          <p:cNvPicPr preferRelativeResize="0"/>
          <p:nvPr/>
        </p:nvPicPr>
        <p:blipFill rotWithShape="1">
          <a:blip r:embed="rId11">
            <a:alphaModFix/>
          </a:blip>
          <a:srcRect b="0" l="0" r="0" t="0"/>
          <a:stretch/>
        </p:blipFill>
        <p:spPr>
          <a:xfrm>
            <a:off x="7580845" y="4794766"/>
            <a:ext cx="1233198" cy="1233198"/>
          </a:xfrm>
          <a:prstGeom prst="rect">
            <a:avLst/>
          </a:prstGeom>
          <a:noFill/>
          <a:ln>
            <a:noFill/>
          </a:ln>
        </p:spPr>
      </p:pic>
      <p:sp>
        <p:nvSpPr>
          <p:cNvPr id="498" name="Google Shape;498;p37"/>
          <p:cNvSpPr/>
          <p:nvPr/>
        </p:nvSpPr>
        <p:spPr>
          <a:xfrm>
            <a:off x="7706994" y="5917164"/>
            <a:ext cx="1037646" cy="227435"/>
          </a:xfrm>
          <a:prstGeom prst="rect">
            <a:avLst/>
          </a:prstGeom>
          <a:noFill/>
          <a:ln>
            <a:noFill/>
          </a:ln>
        </p:spPr>
        <p:txBody>
          <a:bodyPr anchorCtr="0" anchor="t" bIns="0" lIns="0" spcFirstLastPara="1" rIns="0" wrap="square" tIns="0">
            <a:noAutofit/>
          </a:bodyPr>
          <a:lstStyle/>
          <a:p>
            <a:pPr indent="0" lvl="1" marL="0" marR="0" rtl="0" algn="ctr">
              <a:lnSpc>
                <a:spcPct val="90000"/>
              </a:lnSpc>
              <a:spcBef>
                <a:spcPts val="0"/>
              </a:spcBef>
              <a:spcAft>
                <a:spcPts val="0"/>
              </a:spcAft>
              <a:buNone/>
            </a:pPr>
            <a:r>
              <a:rPr b="0" i="0" lang="en-US" sz="1600" u="none" cap="none" strike="noStrike">
                <a:solidFill>
                  <a:srgbClr val="5F5F5F"/>
                </a:solidFill>
                <a:latin typeface="Arial"/>
                <a:ea typeface="Arial"/>
                <a:cs typeface="Arial"/>
                <a:sym typeface="Arial"/>
              </a:rPr>
              <a:t>Customer</a:t>
            </a:r>
            <a:endParaRPr/>
          </a:p>
        </p:txBody>
      </p:sp>
      <p:cxnSp>
        <p:nvCxnSpPr>
          <p:cNvPr id="499" name="Google Shape;499;p37"/>
          <p:cNvCxnSpPr>
            <a:stCxn id="497" idx="0"/>
          </p:cNvCxnSpPr>
          <p:nvPr/>
        </p:nvCxnSpPr>
        <p:spPr>
          <a:xfrm flipH="1" rot="5400000">
            <a:off x="7721944" y="4319266"/>
            <a:ext cx="795000" cy="156000"/>
          </a:xfrm>
          <a:prstGeom prst="bentConnector3">
            <a:avLst>
              <a:gd fmla="val 49994" name="adj1"/>
            </a:avLst>
          </a:prstGeom>
          <a:noFill/>
          <a:ln cap="flat" cmpd="sng" w="12700">
            <a:solidFill>
              <a:schemeClr val="accent2"/>
            </a:solidFill>
            <a:prstDash val="solid"/>
            <a:miter lim="800000"/>
            <a:headEnd len="sm" w="sm" type="none"/>
            <a:tailEnd len="sm" w="sm" type="none"/>
          </a:ln>
        </p:spPr>
      </p:cxnSp>
      <p:sp>
        <p:nvSpPr>
          <p:cNvPr id="500" name="Google Shape;500;p37"/>
          <p:cNvSpPr/>
          <p:nvPr/>
        </p:nvSpPr>
        <p:spPr>
          <a:xfrm>
            <a:off x="8083211" y="4201225"/>
            <a:ext cx="618760" cy="13849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900">
                <a:solidFill>
                  <a:srgbClr val="58595B"/>
                </a:solidFill>
                <a:latin typeface="Arial"/>
                <a:ea typeface="Arial"/>
                <a:cs typeface="Arial"/>
                <a:sym typeface="Arial"/>
              </a:rPr>
              <a:t>OKTA/IDCS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ght Master">
  <a:themeElements>
    <a:clrScheme name="Redwood v1_1">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FACD6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